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558" r:id="rId3"/>
    <p:sldId id="512" r:id="rId4"/>
    <p:sldId id="513" r:id="rId5"/>
    <p:sldId id="515" r:id="rId6"/>
    <p:sldId id="516" r:id="rId7"/>
    <p:sldId id="518" r:id="rId8"/>
    <p:sldId id="519" r:id="rId9"/>
    <p:sldId id="521" r:id="rId10"/>
    <p:sldId id="522" r:id="rId11"/>
    <p:sldId id="524" r:id="rId12"/>
    <p:sldId id="525" r:id="rId13"/>
    <p:sldId id="527" r:id="rId14"/>
    <p:sldId id="528" r:id="rId15"/>
    <p:sldId id="530" r:id="rId16"/>
    <p:sldId id="531" r:id="rId17"/>
    <p:sldId id="533" r:id="rId18"/>
    <p:sldId id="534" r:id="rId19"/>
    <p:sldId id="536" r:id="rId20"/>
    <p:sldId id="537" r:id="rId21"/>
    <p:sldId id="395" r:id="rId22"/>
    <p:sldId id="396" r:id="rId23"/>
    <p:sldId id="397" r:id="rId24"/>
    <p:sldId id="407" r:id="rId25"/>
    <p:sldId id="408" r:id="rId26"/>
    <p:sldId id="409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7" r:id="rId35"/>
    <p:sldId id="418" r:id="rId36"/>
    <p:sldId id="419" r:id="rId37"/>
    <p:sldId id="420" r:id="rId38"/>
    <p:sldId id="421" r:id="rId39"/>
    <p:sldId id="437" r:id="rId40"/>
    <p:sldId id="438" r:id="rId41"/>
    <p:sldId id="439" r:id="rId42"/>
    <p:sldId id="440" r:id="rId43"/>
    <p:sldId id="441" r:id="rId44"/>
    <p:sldId id="442" r:id="rId45"/>
    <p:sldId id="443" r:id="rId46"/>
    <p:sldId id="444" r:id="rId47"/>
    <p:sldId id="445" r:id="rId48"/>
    <p:sldId id="398" r:id="rId49"/>
    <p:sldId id="399" r:id="rId50"/>
    <p:sldId id="400" r:id="rId51"/>
    <p:sldId id="401" r:id="rId52"/>
    <p:sldId id="402" r:id="rId53"/>
    <p:sldId id="403" r:id="rId54"/>
    <p:sldId id="404" r:id="rId55"/>
    <p:sldId id="405" r:id="rId56"/>
    <p:sldId id="406" r:id="rId57"/>
    <p:sldId id="497" r:id="rId58"/>
    <p:sldId id="498" r:id="rId59"/>
    <p:sldId id="499" r:id="rId60"/>
    <p:sldId id="500" r:id="rId61"/>
    <p:sldId id="501" r:id="rId62"/>
    <p:sldId id="502" r:id="rId63"/>
    <p:sldId id="503" r:id="rId64"/>
    <p:sldId id="504" r:id="rId65"/>
    <p:sldId id="505" r:id="rId66"/>
    <p:sldId id="506" r:id="rId67"/>
    <p:sldId id="507" r:id="rId68"/>
    <p:sldId id="508" r:id="rId69"/>
    <p:sldId id="509" r:id="rId70"/>
    <p:sldId id="510" r:id="rId71"/>
    <p:sldId id="511" r:id="rId72"/>
    <p:sldId id="259" r:id="rId73"/>
    <p:sldId id="267" r:id="rId74"/>
    <p:sldId id="268" r:id="rId75"/>
    <p:sldId id="269" r:id="rId76"/>
    <p:sldId id="272" r:id="rId77"/>
    <p:sldId id="274" r:id="rId78"/>
    <p:sldId id="271" r:id="rId79"/>
    <p:sldId id="273" r:id="rId80"/>
    <p:sldId id="275" r:id="rId81"/>
    <p:sldId id="278" r:id="rId82"/>
    <p:sldId id="279" r:id="rId83"/>
    <p:sldId id="280" r:id="rId84"/>
    <p:sldId id="282" r:id="rId85"/>
    <p:sldId id="283" r:id="rId86"/>
    <p:sldId id="284" r:id="rId87"/>
    <p:sldId id="422" r:id="rId88"/>
    <p:sldId id="423" r:id="rId89"/>
    <p:sldId id="424" r:id="rId90"/>
    <p:sldId id="425" r:id="rId91"/>
    <p:sldId id="426" r:id="rId92"/>
    <p:sldId id="427" r:id="rId93"/>
    <p:sldId id="428" r:id="rId94"/>
    <p:sldId id="429" r:id="rId95"/>
    <p:sldId id="430" r:id="rId96"/>
    <p:sldId id="431" r:id="rId97"/>
    <p:sldId id="432" r:id="rId98"/>
    <p:sldId id="433" r:id="rId99"/>
    <p:sldId id="434" r:id="rId100"/>
    <p:sldId id="435" r:id="rId101"/>
    <p:sldId id="436" r:id="rId102"/>
    <p:sldId id="446" r:id="rId103"/>
    <p:sldId id="447" r:id="rId104"/>
    <p:sldId id="448" r:id="rId105"/>
    <p:sldId id="449" r:id="rId106"/>
    <p:sldId id="450" r:id="rId107"/>
    <p:sldId id="451" r:id="rId108"/>
    <p:sldId id="452" r:id="rId109"/>
    <p:sldId id="453" r:id="rId110"/>
    <p:sldId id="454" r:id="rId111"/>
    <p:sldId id="455" r:id="rId112"/>
    <p:sldId id="456" r:id="rId113"/>
    <p:sldId id="457" r:id="rId114"/>
    <p:sldId id="458" r:id="rId115"/>
    <p:sldId id="459" r:id="rId116"/>
    <p:sldId id="460" r:id="rId117"/>
    <p:sldId id="461" r:id="rId118"/>
    <p:sldId id="462" r:id="rId119"/>
    <p:sldId id="463" r:id="rId120"/>
    <p:sldId id="464" r:id="rId121"/>
    <p:sldId id="465" r:id="rId122"/>
    <p:sldId id="466" r:id="rId123"/>
    <p:sldId id="467" r:id="rId124"/>
    <p:sldId id="468" r:id="rId125"/>
    <p:sldId id="469" r:id="rId126"/>
    <p:sldId id="473" r:id="rId127"/>
    <p:sldId id="474" r:id="rId128"/>
    <p:sldId id="475" r:id="rId129"/>
    <p:sldId id="476" r:id="rId130"/>
    <p:sldId id="477" r:id="rId131"/>
    <p:sldId id="478" r:id="rId132"/>
    <p:sldId id="479" r:id="rId133"/>
    <p:sldId id="480" r:id="rId134"/>
    <p:sldId id="481" r:id="rId135"/>
    <p:sldId id="482" r:id="rId136"/>
    <p:sldId id="483" r:id="rId137"/>
    <p:sldId id="484" r:id="rId138"/>
    <p:sldId id="485" r:id="rId139"/>
    <p:sldId id="486" r:id="rId140"/>
    <p:sldId id="487" r:id="rId141"/>
    <p:sldId id="488" r:id="rId142"/>
    <p:sldId id="489" r:id="rId143"/>
    <p:sldId id="490" r:id="rId144"/>
    <p:sldId id="491" r:id="rId145"/>
    <p:sldId id="492" r:id="rId146"/>
    <p:sldId id="493" r:id="rId147"/>
    <p:sldId id="494" r:id="rId148"/>
    <p:sldId id="495" r:id="rId149"/>
    <p:sldId id="496" r:id="rId150"/>
    <p:sldId id="355" r:id="rId151"/>
    <p:sldId id="356" r:id="rId152"/>
    <p:sldId id="357" r:id="rId153"/>
    <p:sldId id="389" r:id="rId154"/>
    <p:sldId id="390" r:id="rId155"/>
    <p:sldId id="391" r:id="rId156"/>
    <p:sldId id="361" r:id="rId157"/>
    <p:sldId id="362" r:id="rId158"/>
    <p:sldId id="363" r:id="rId159"/>
    <p:sldId id="367" r:id="rId160"/>
    <p:sldId id="368" r:id="rId161"/>
    <p:sldId id="369" r:id="rId162"/>
    <p:sldId id="373" r:id="rId163"/>
    <p:sldId id="374" r:id="rId164"/>
    <p:sldId id="375" r:id="rId165"/>
    <p:sldId id="379" r:id="rId166"/>
    <p:sldId id="380" r:id="rId167"/>
    <p:sldId id="381" r:id="rId168"/>
    <p:sldId id="392" r:id="rId169"/>
    <p:sldId id="393" r:id="rId170"/>
    <p:sldId id="394" r:id="rId171"/>
    <p:sldId id="322" r:id="rId172"/>
    <p:sldId id="323" r:id="rId173"/>
    <p:sldId id="324" r:id="rId174"/>
    <p:sldId id="326" r:id="rId175"/>
    <p:sldId id="327" r:id="rId176"/>
    <p:sldId id="328" r:id="rId177"/>
    <p:sldId id="330" r:id="rId178"/>
    <p:sldId id="331" r:id="rId179"/>
    <p:sldId id="332" r:id="rId180"/>
    <p:sldId id="334" r:id="rId181"/>
    <p:sldId id="335" r:id="rId182"/>
    <p:sldId id="336" r:id="rId183"/>
    <p:sldId id="338" r:id="rId184"/>
    <p:sldId id="339" r:id="rId185"/>
    <p:sldId id="340" r:id="rId186"/>
    <p:sldId id="342" r:id="rId187"/>
    <p:sldId id="343" r:id="rId188"/>
    <p:sldId id="344" r:id="rId189"/>
    <p:sldId id="346" r:id="rId190"/>
    <p:sldId id="347" r:id="rId191"/>
    <p:sldId id="348" r:id="rId192"/>
    <p:sldId id="286" r:id="rId193"/>
    <p:sldId id="287" r:id="rId194"/>
    <p:sldId id="288" r:id="rId195"/>
    <p:sldId id="290" r:id="rId196"/>
    <p:sldId id="291" r:id="rId197"/>
    <p:sldId id="292" r:id="rId198"/>
    <p:sldId id="294" r:id="rId199"/>
    <p:sldId id="295" r:id="rId200"/>
    <p:sldId id="296" r:id="rId201"/>
    <p:sldId id="298" r:id="rId202"/>
    <p:sldId id="299" r:id="rId203"/>
    <p:sldId id="300" r:id="rId204"/>
    <p:sldId id="302" r:id="rId205"/>
    <p:sldId id="303" r:id="rId206"/>
    <p:sldId id="304" r:id="rId207"/>
    <p:sldId id="539" r:id="rId208"/>
    <p:sldId id="540" r:id="rId209"/>
    <p:sldId id="541" r:id="rId210"/>
    <p:sldId id="542" r:id="rId211"/>
    <p:sldId id="543" r:id="rId212"/>
    <p:sldId id="544" r:id="rId213"/>
    <p:sldId id="545" r:id="rId214"/>
    <p:sldId id="546" r:id="rId215"/>
    <p:sldId id="547" r:id="rId216"/>
    <p:sldId id="548" r:id="rId217"/>
    <p:sldId id="549" r:id="rId218"/>
    <p:sldId id="550" r:id="rId219"/>
    <p:sldId id="551" r:id="rId220"/>
    <p:sldId id="552" r:id="rId221"/>
    <p:sldId id="553" r:id="rId222"/>
    <p:sldId id="557" r:id="rId223"/>
    <p:sldId id="554" r:id="rId224"/>
    <p:sldId id="555" r:id="rId225"/>
    <p:sldId id="556" r:id="rId226"/>
    <p:sldId id="559" r:id="rId227"/>
    <p:sldId id="560" r:id="rId228"/>
    <p:sldId id="561" r:id="rId229"/>
    <p:sldId id="562" r:id="rId230"/>
    <p:sldId id="563" r:id="rId231"/>
    <p:sldId id="564" r:id="rId232"/>
    <p:sldId id="565" r:id="rId233"/>
    <p:sldId id="566" r:id="rId234"/>
    <p:sldId id="567" r:id="rId235"/>
    <p:sldId id="568" r:id="rId236"/>
    <p:sldId id="569" r:id="rId237"/>
    <p:sldId id="570" r:id="rId238"/>
    <p:sldId id="571" r:id="rId239"/>
    <p:sldId id="572" r:id="rId240"/>
    <p:sldId id="573" r:id="rId241"/>
    <p:sldId id="574" r:id="rId242"/>
    <p:sldId id="575" r:id="rId243"/>
    <p:sldId id="577" r:id="rId244"/>
    <p:sldId id="578" r:id="rId245"/>
    <p:sldId id="579" r:id="rId246"/>
    <p:sldId id="580" r:id="rId247"/>
    <p:sldId id="581" r:id="rId248"/>
    <p:sldId id="582" r:id="rId249"/>
    <p:sldId id="583" r:id="rId250"/>
    <p:sldId id="584" r:id="rId251"/>
    <p:sldId id="585" r:id="rId252"/>
    <p:sldId id="586" r:id="rId253"/>
    <p:sldId id="587" r:id="rId254"/>
    <p:sldId id="589" r:id="rId255"/>
    <p:sldId id="590" r:id="rId256"/>
    <p:sldId id="592" r:id="rId257"/>
    <p:sldId id="593" r:id="rId258"/>
    <p:sldId id="595" r:id="rId259"/>
    <p:sldId id="596" r:id="rId260"/>
    <p:sldId id="598" r:id="rId261"/>
    <p:sldId id="599" r:id="rId262"/>
    <p:sldId id="600" r:id="rId263"/>
    <p:sldId id="628" r:id="rId264"/>
    <p:sldId id="601" r:id="rId265"/>
    <p:sldId id="602" r:id="rId266"/>
    <p:sldId id="604" r:id="rId267"/>
    <p:sldId id="629" r:id="rId268"/>
    <p:sldId id="605" r:id="rId269"/>
    <p:sldId id="606" r:id="rId270"/>
    <p:sldId id="630" r:id="rId271"/>
    <p:sldId id="607" r:id="rId272"/>
    <p:sldId id="608" r:id="rId273"/>
    <p:sldId id="609" r:id="rId274"/>
    <p:sldId id="610" r:id="rId275"/>
    <p:sldId id="611" r:id="rId276"/>
    <p:sldId id="612" r:id="rId277"/>
    <p:sldId id="613" r:id="rId278"/>
    <p:sldId id="614" r:id="rId279"/>
    <p:sldId id="615" r:id="rId280"/>
    <p:sldId id="616" r:id="rId281"/>
    <p:sldId id="617" r:id="rId282"/>
    <p:sldId id="618" r:id="rId283"/>
    <p:sldId id="619" r:id="rId284"/>
    <p:sldId id="620" r:id="rId285"/>
    <p:sldId id="621" r:id="rId286"/>
    <p:sldId id="622" r:id="rId287"/>
    <p:sldId id="623" r:id="rId288"/>
    <p:sldId id="624" r:id="rId289"/>
    <p:sldId id="625" r:id="rId290"/>
    <p:sldId id="626" r:id="rId291"/>
    <p:sldId id="627" r:id="rId292"/>
    <p:sldId id="631" r:id="rId293"/>
    <p:sldId id="632" r:id="rId294"/>
    <p:sldId id="633" r:id="rId295"/>
    <p:sldId id="634" r:id="rId296"/>
    <p:sldId id="635" r:id="rId297"/>
    <p:sldId id="636" r:id="rId298"/>
    <p:sldId id="637" r:id="rId299"/>
    <p:sldId id="638" r:id="rId300"/>
    <p:sldId id="639" r:id="rId301"/>
    <p:sldId id="640" r:id="rId302"/>
    <p:sldId id="641" r:id="rId303"/>
    <p:sldId id="642" r:id="rId304"/>
    <p:sldId id="643" r:id="rId305"/>
    <p:sldId id="644" r:id="rId306"/>
    <p:sldId id="645" r:id="rId307"/>
    <p:sldId id="646" r:id="rId308"/>
    <p:sldId id="647" r:id="rId309"/>
    <p:sldId id="648" r:id="rId310"/>
    <p:sldId id="649" r:id="rId311"/>
    <p:sldId id="650" r:id="rId312"/>
    <p:sldId id="651" r:id="rId313"/>
    <p:sldId id="652" r:id="rId314"/>
    <p:sldId id="653" r:id="rId315"/>
    <p:sldId id="654" r:id="rId316"/>
    <p:sldId id="655" r:id="rId317"/>
    <p:sldId id="656" r:id="rId318"/>
    <p:sldId id="657" r:id="rId319"/>
    <p:sldId id="658" r:id="rId320"/>
    <p:sldId id="659" r:id="rId321"/>
    <p:sldId id="660" r:id="rId322"/>
    <p:sldId id="661" r:id="rId323"/>
    <p:sldId id="662" r:id="rId324"/>
    <p:sldId id="663" r:id="rId325"/>
    <p:sldId id="664" r:id="rId326"/>
    <p:sldId id="665" r:id="rId327"/>
    <p:sldId id="666" r:id="rId328"/>
    <p:sldId id="667" r:id="rId329"/>
    <p:sldId id="668" r:id="rId330"/>
    <p:sldId id="669" r:id="rId331"/>
    <p:sldId id="670" r:id="rId332"/>
    <p:sldId id="671" r:id="rId333"/>
    <p:sldId id="672" r:id="rId334"/>
  </p:sldIdLst>
  <p:sldSz cx="9144000" cy="6858000" type="screen4x3"/>
  <p:notesSz cx="6858000" cy="9144000"/>
  <p:defaultTextStyle>
    <a:defPPr>
      <a:defRPr lang="es-C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100" d="100"/>
          <a:sy n="100" d="100"/>
        </p:scale>
        <p:origin x="516" y="-50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303" Type="http://schemas.openxmlformats.org/officeDocument/2006/relationships/slide" Target="slides/slide302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68" Type="http://schemas.openxmlformats.org/officeDocument/2006/relationships/slide" Target="slides/slide267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35" Type="http://schemas.openxmlformats.org/officeDocument/2006/relationships/presProps" Target="presProps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79" Type="http://schemas.openxmlformats.org/officeDocument/2006/relationships/slide" Target="slides/slide278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25" Type="http://schemas.openxmlformats.org/officeDocument/2006/relationships/slide" Target="slides/slide324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15" Type="http://schemas.openxmlformats.org/officeDocument/2006/relationships/slide" Target="slides/slide314.xml"/><Relationship Id="rId336" Type="http://schemas.openxmlformats.org/officeDocument/2006/relationships/viewProps" Target="viewProps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theme" Target="theme/theme1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tableStyles" Target="tableStyles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slide" Target="slides/slide229.xml"/><Relationship Id="rId235" Type="http://schemas.openxmlformats.org/officeDocument/2006/relationships/slide" Target="slides/slide234.xml"/><Relationship Id="rId251" Type="http://schemas.openxmlformats.org/officeDocument/2006/relationships/slide" Target="slides/slide250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2" Type="http://schemas.openxmlformats.org/officeDocument/2006/relationships/slide" Target="slides/slide301.xml"/><Relationship Id="rId307" Type="http://schemas.openxmlformats.org/officeDocument/2006/relationships/slide" Target="slides/slide306.xml"/><Relationship Id="rId323" Type="http://schemas.openxmlformats.org/officeDocument/2006/relationships/slide" Target="slides/slide322.xml"/><Relationship Id="rId328" Type="http://schemas.openxmlformats.org/officeDocument/2006/relationships/slide" Target="slides/slide32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241" Type="http://schemas.openxmlformats.org/officeDocument/2006/relationships/slide" Target="slides/slide240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3" Type="http://schemas.openxmlformats.org/officeDocument/2006/relationships/slide" Target="slides/slide312.xml"/><Relationship Id="rId318" Type="http://schemas.openxmlformats.org/officeDocument/2006/relationships/slide" Target="slides/slide317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334" Type="http://schemas.openxmlformats.org/officeDocument/2006/relationships/slide" Target="slides/slide33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s-ES" smtClean="0"/>
              <a:t>Haga clic para modificar el estilo de subtítulo del patrón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2324805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27376503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1639335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369723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046435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436590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7" name="6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8" name="7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9" name="8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086673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8342525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5274361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315558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O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7565836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s-CO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CO"/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64DB27-130D-4E86-95DB-88F05426287D}" type="datetimeFigureOut">
              <a:rPr lang="es-CO" smtClean="0"/>
              <a:t>17/01/2016</a:t>
            </a:fld>
            <a:endParaRPr lang="es-CO"/>
          </a:p>
        </p:txBody>
      </p:sp>
      <p:sp>
        <p:nvSpPr>
          <p:cNvPr id="5" name="4 Marcador de pie de página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O"/>
          </a:p>
        </p:txBody>
      </p:sp>
      <p:sp>
        <p:nvSpPr>
          <p:cNvPr id="6" name="5 Marcador de número de diapositiva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886CBC-9257-437E-A55C-5B64C7B7E724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0996410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178" y="197361"/>
            <a:ext cx="963295" cy="857250"/>
          </a:xfrm>
          <a:prstGeom prst="rect">
            <a:avLst/>
          </a:prstGeom>
          <a:noFill/>
        </p:spPr>
      </p:pic>
      <p:sp>
        <p:nvSpPr>
          <p:cNvPr id="5" name="1 Título"/>
          <p:cNvSpPr txBox="1">
            <a:spLocks/>
          </p:cNvSpPr>
          <p:nvPr/>
        </p:nvSpPr>
        <p:spPr>
          <a:xfrm>
            <a:off x="755576" y="1196752"/>
            <a:ext cx="7772400" cy="14700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0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  <a:endParaRPr lang="es-CO" sz="2000" b="1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6" name="1 Título"/>
          <p:cNvSpPr txBox="1">
            <a:spLocks/>
          </p:cNvSpPr>
          <p:nvPr/>
        </p:nvSpPr>
        <p:spPr>
          <a:xfrm>
            <a:off x="907976" y="3068960"/>
            <a:ext cx="7772400" cy="14700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0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SITUACIÓN  ACADÉMICA FINAL DE LOS ESTUDIANTES</a:t>
            </a:r>
          </a:p>
          <a:p>
            <a:r>
              <a:rPr lang="es-CO" sz="20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</a:p>
          <a:p>
            <a:r>
              <a:rPr lang="es-CO" sz="20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 MATINAL </a:t>
            </a:r>
            <a:endParaRPr lang="es-CO" sz="2000" b="1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955941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816137"/>
              </p:ext>
            </p:extLst>
          </p:nvPr>
        </p:nvGraphicFramePr>
        <p:xfrm>
          <a:off x="419173" y="692696"/>
          <a:ext cx="8568952" cy="40792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1103506297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1036257724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1103745671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1103505613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1102843781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1103505840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1103746976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73473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1102806828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1043656503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ANGULO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1112039864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1193598591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1012328005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1103740323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1102806961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QUIÑONEZ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1103498752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1103498121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5º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292518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1103738103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FONSECA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1193072074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1041691885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1103497804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VILLOTA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1102794293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1103497312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VALBUENA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1102806432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DIOS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FIERRO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1012329481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1102801103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773613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MADELEYN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1102795225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1103496457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1102798476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1104255140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1084054141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1193209525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1102794800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1006790802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1005626905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1103738753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1102798208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BETANCOURT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629706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971769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1005864287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1047374922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1005696912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IREGUI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PASSOS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YORINDER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1102804043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1103496805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1103738978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NEGRETE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SARAHEMY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1103739313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NOGUERA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9673089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6007109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1103497086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1005664403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1192750105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1103496481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1102795148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SOLORZANO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IRENE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886791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81418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1102794155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1103738223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BABILONIA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1005572375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BRANDON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SOTOMAYOR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1104255402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NOBLES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1005572321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1102799139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1104265389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LEWIN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1102794093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JASSID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1005863158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GRAJALES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1005662519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809641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1102822806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1193093082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1088237499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1102795288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HAROLD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1005664191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1002199657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1193116906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MONTALVO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1103496062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LIZCARO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1007977756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1102797228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CALEB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1104254828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1103496125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178266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1101873532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YOSELIN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1102796511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1104255257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SOTOMAYOR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1104254931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1005626959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1005864213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ROGER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555045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1103738280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1193118501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HECTOR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1102794930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ROLDAN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1103738717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1193072159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1005827109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CINDY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1103496179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JEYLI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1033677934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1104254773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1103859144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69714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1104254596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YURLEIDIS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1102799275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MABERICK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1104254316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1102796874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1104256818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GREYS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1005574841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MAESTRE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SHIRLEY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1077996587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YOISER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KILLIAN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1103496455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1193527037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1005664319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1193115155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293102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1031818082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ONTIBON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1030241146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1103109048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NATASHA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1103507006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1102845420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1102871050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ESCHEN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SOPHIE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1102841435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1102842821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CHADID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YAMILE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1091980370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1102842888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1187963126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1030241879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1103505706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1102845200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968275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1103739454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1102811195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NORMA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1041690584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1041690583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GUILLERMO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AGAMEZ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1102798865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1193121444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1040350994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1104254578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96005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1102796795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1005663344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ARISTIZABAL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1005861949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1005627111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1102797385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ESTIBEN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 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1102799636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1062424758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LICETH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1043681571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1102802526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ROLANDO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RAUL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1005664299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 CASSERES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1104254733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1103738733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1193040976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JARAMILLO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DEILYS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772588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1104274788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NOHELLY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1102794733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1005364054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1103739019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1104255634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1102794360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POSADA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ZAMBRANO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1102804364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1103496274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QUIÑONEZ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MARLENE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1013583243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1902923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1005665698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1103496447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1103496367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SIBAJA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1102798699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DIMAS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1103738224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1193118547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CAMPUZANO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MAICOL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1103738145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1005664417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ROBINSON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1104255450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94934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ALCALA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1005664145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ARISTIZABAL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1103858141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1052067815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1101451298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CASTRILLON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KAYRINA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1105390026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1005626821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MOSQUERA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1041972676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1005660504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1193591375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1104255200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ASTRID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532839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1066598731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1103496301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LOAIZA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1104255410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1193121494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1193089332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1005664205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1005572591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ALQUERQUE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1102794687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5119511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1103496542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1005571992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1103858432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1102799391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1102795570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YOJANA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1005664701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1193559512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1102795777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2147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1102804725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1005571690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1100332210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35341792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1042577451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1103497967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1016943923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1005664678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JEFFERSON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6444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1102821187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1067281926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1067281927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1193089383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1193227857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1103505320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1101124462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YOSELIN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1102799648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YURIZA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1103496302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1104256164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DAHIAN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1193147855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ODALYS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8206169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1103497083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1102796357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1101449457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1005664857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PILAR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1103858140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1104254474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OJEDA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1005865531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1103496093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1102796582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BALSEIRO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1102806577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353013"/>
              </p:ext>
            </p:extLst>
          </p:nvPr>
        </p:nvGraphicFramePr>
        <p:xfrm>
          <a:off x="419173" y="692696"/>
          <a:ext cx="8568952" cy="44500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1103505945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1030242779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1030241814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LEAO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1103505871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1013651815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1100694544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39505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1005662683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100566882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ANGULO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1001385450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ARCILA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ANGGY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1005665678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1105390191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BONILLA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ALIX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1101873264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MARK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ANTONNEE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1193390575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BABILONIA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1048267114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1018403592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GAMBOA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1193363823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GODIN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83669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1103497060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1103497366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1005664258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1104255126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1102877622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KARELIZ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1068807026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COGOLLO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ROXANA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1103496411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1005574155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1005664186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ESPRIELLA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1043960783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731762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1005570535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IDRI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CHELMAN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1005572165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1103096087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1193114088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1193086665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TOBIAS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1005664262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CEBALLOS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1102798419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1005664187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VIECCO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1050277648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ANGULO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028830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1104008575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1193106981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1003095652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1005583480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1102806601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AYAZO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PELUFFO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1005665579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1102799226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1102826130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1192910846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1005457084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01938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1102798323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1102796720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JUDITH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CUMPLIDO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KHYANA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1104254768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1193087194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ARCE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1103738946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1193123862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ENADIS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AYDETH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1005664266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1100246571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YARCELIS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1005573379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1006744833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1005457993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1268899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1103497177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1102800984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1005572770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1102801095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1005666477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THOMAS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1000938575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1101124129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VILLAREAL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1101124371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1102807352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92764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1193580122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1108758013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BALDOVINO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1193213884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1005574811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1193116916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1005862935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HILDA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1005574329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1193117059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1193559958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MESTRA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1193228465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ESQUIVEL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5047209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61631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1005626565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FIGUEROA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1193579905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1005574177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1005683990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ARANTXA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1193540668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1193040979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MESTRA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1193116794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1193081939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1003408346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OYOLA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1104254383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1193116917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PEÑAFIEL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ARLENYS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99664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8064923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1193086674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1193099510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SANTODOMINGO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STHEFANY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1005572779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5751566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331485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1005662222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1193583536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TORREJANO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1001978038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LLINYI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1104255030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PABUENA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1193089362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CACERES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YORLEY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1005683995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SCHAROL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1103497409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1193228093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1005626260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CATALINA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2181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1104262355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ESNEIDER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1030242950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AMILKAR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1030242269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MERIÑO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1102877623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1102841229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1103746969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1103747088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1201216010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BASILIO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HEIMER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1188463115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DILAN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1104263110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1030241845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91933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1193099410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1102798125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1193116881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1104254766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1005665596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MOSQUERA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1193236183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VIARIS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1193123715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1004355190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FREYDELL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1005663907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1102574025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1005572149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0470254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1005571661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SERPA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NILSON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1193077309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1193228376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1005662443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1193213667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721540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1193551587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JONATHAN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1010131847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1005684838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1192744434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1193578804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EZQUEDA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FAJARDO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1193234139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1005663947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BRANDON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HIDALGO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LORDUY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LORDUY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OSMEY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1002196548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0991420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1193228065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1193580668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1193079569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ADJAITH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1005574019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1005573896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1193123742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JOSSELYN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1067846827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BERNARDA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1193077067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1279845"/>
              </p:ext>
            </p:extLst>
          </p:nvPr>
        </p:nvGraphicFramePr>
        <p:xfrm>
          <a:off x="366687" y="1052736"/>
          <a:ext cx="8568952" cy="29921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1193072082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1102796325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YHEINY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1005662315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211336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ARCON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1005574591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1001853995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MOGUEA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1005663949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CHADID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1005626637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1193232013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1192920341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1193106911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1192726942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420088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1005625303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1193526988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1102795108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1005574615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1000440458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1005663557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1005572482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1193228045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1193559225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POMARES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0364006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1007169667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1002498976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1103738102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VENECIA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VENECIA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1193089366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775537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BEJARANO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1193255717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DAYLYNN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1193072273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BLANQUICET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1102806080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1193079712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VILLORINA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GIOVANNY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RAUL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1193225064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1193121491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1005664642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SEHUANES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CUADRADO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1005573854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1193563529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STHEFANY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98342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1005626942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EFRAIN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10056664349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1193077073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1005662846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1193206810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1001741768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DASNELIS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1005665546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1010111250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ANACHURY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99010809777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GREY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050466"/>
              </p:ext>
            </p:extLst>
          </p:nvPr>
        </p:nvGraphicFramePr>
        <p:xfrm>
          <a:off x="343635" y="1052736"/>
          <a:ext cx="8568952" cy="40792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1102845152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1102841631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1103505850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1103746711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1102843946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1103746929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VIDUAL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1103747682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7866040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1005661043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1005626158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1193116243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SEHUANES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AIDALY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1102811197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ARNOLD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1005663604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VILLARREAL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1193115179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74729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1103743278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1193093412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1103742695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1005663500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1005625475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GARIZADO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1007576635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CARCAMO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1002031916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REYES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1193280511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1193209622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YUFREIDIS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1005583378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38643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1005662201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99031617479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1193115735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KIMBERLY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1005626181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1010122733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VANNESA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1193077055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1193093129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SAINUTH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1193104194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LAGUADO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1102797854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1193124060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1005662449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736090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1193072335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OYOLA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1193030884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1005661620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EDGAR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1103738343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VAQUERO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1005683622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1193124159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78683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1005573908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1104254026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JUDITH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1193227817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AKANE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1193361328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CASIANIS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PERTUZ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GIANCARLO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1005414807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YARICEL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1005662030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1193561320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ISOBETH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1005661707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5177262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1005441294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1005574840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1005664572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MAQUILON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DESIRE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99101101769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1005568621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1003213615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WILBER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1007884913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MONZON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1005626699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JULEISY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1193089416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ÑESCO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JOSEPH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1005605069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1005570197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JALLENA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779083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1005574593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1193031298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1005572246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1193256481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1193106919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1005627901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70414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535997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1005865468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1007535786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APONZA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1005572565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ELVIRA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1005575418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1001918856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CABARCAS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1005572027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1005576628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1005583532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1007573307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1193116915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1143013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695831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1005662890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1103496071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1102162649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1005862180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1193588834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1193580235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1102794841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1000903667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SAYAS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1005571108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1005573903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1108758042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TOBIO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626219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417346"/>
              </p:ext>
            </p:extLst>
          </p:nvPr>
        </p:nvGraphicFramePr>
        <p:xfrm>
          <a:off x="366687" y="1052736"/>
          <a:ext cx="8568952" cy="33629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1102800829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1005573678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SAPA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MINDIOLA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1193227837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1193570053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ZUBIRIA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024436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04397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1187963097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1103505098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1067403828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1103506647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BERROCAL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1103506442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BRACAMONTE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ALTAMIRANDA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1103505692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1030242927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1103506028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ROGER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ALDAIR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1069485898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MONTALVO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1103746809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1102845895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JHAIR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MARISOL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1030242669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1103747012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GALINDO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1103505180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MAESTRE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SURLAY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4953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1005583042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1005570701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1005660914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1103497861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99061510628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1003434971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1005665276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1193521669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LUCERITO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1005665357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1193228068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94328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1827493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1005566992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1005609156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LICETH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1193030954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FORTICHE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1193225378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1005569014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1002492035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1005569894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ABUABARA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ERYN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MASSIEL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1005660545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1005575286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1005663811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1193554910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465824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579856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1193228187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NEILIS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1005663363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ELVIS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1005570598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SANTODOMINGO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1005863887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1005566998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1193099795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JHOSSELINE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1010143754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SERGIO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1005583148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98426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624844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1193087340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1005571475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1193536604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1193030635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1192907477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1002303048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ENUAR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1005640511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JEISON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1005568029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1005570206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1005572095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GUARIN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1193113314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1192818784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970720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195990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1005663283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1193497203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1192907434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IRENE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1193214277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MILTON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1006616220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1192818787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NAIZIR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CELESTINO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1005571706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NEGRETE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1193543088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1005569444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VIRGINIA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1005661667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1005664801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480274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9623969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1193444841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1005659755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1193088222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1005661493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TRUJILLO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1005570642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TUÑON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1005661169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YASMIN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1005605736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DAURY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1102798888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1193040673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1193208780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ZULUAGA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2087723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731194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1193031064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VIDUAL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1005568194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1193088358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CHADID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1005660400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ASHLY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1007786679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1193088220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1005571266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1005625061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JADER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1005660303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94328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656460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DAREM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1193030060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1003362054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1005576269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VALDERRAMA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1005660747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SHIRLEY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1005416510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WUADETH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1193090759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1006745599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REDONDO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MINDIOLA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1193561032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1193149006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46582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3263179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1193101062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EILEEN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BALMES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1005661764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1193280529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1005573237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1007573043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VILLARREAL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AMELIA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1005665272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1005569528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98426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71684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1003158488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1006484744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BERMEO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1005604756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1193121651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1104261104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1005626261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1193088371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NARANJO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1193216665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SHAULY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1193087144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9432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1422002"/>
              </p:ext>
            </p:extLst>
          </p:nvPr>
        </p:nvGraphicFramePr>
        <p:xfrm>
          <a:off x="343635" y="1124744"/>
          <a:ext cx="8568952" cy="40792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1103506842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MARCHENA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1030242665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1102845776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DAIVELIN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1103746559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ZAMBRANO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1103505088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1103746297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1102840253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JOSHUE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ZORAYA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1102842346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754692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1005862309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IRIARTE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1193043249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1005425369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1004354282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MONTENEGRO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1005606059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1005827820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CANDELARIA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1005664822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SARMIENTO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1005571704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46582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512108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1193099303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1193341176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1005646451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1005570989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MAROLY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98426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140424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1107036754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BRANDON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1107036753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1193028967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1193080776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1193521946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1005990582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1004357014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LICETH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1001022065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33753737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1005991527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94328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09756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1003434070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GRAJALES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1002192567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JEISON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1193594180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1005575477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1002193809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MENESES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1007856342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YAZMIN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PALLARES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1001976364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465824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306097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1005572484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1005659752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GUSTAVO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CABRERA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1005606109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1005708824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1005683453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1005659732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1005567808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IRIARTE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1005569923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1005663132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98426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212385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372841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1005626620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ALEGUE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YERALDIN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1005646441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1193208879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KOLLY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1005571197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1193214272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ESPRIELLA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99052717597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FIGUEROA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1005569518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79432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GRADO:___________________________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402741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1005663600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1193077045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ROSSICELA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LESLY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1005567889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1005551271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99041512381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MARTHA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1005627020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TALAIGUA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1005805617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1005626625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VISCAINO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1010120163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1005989413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5465824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GRADO:___________________________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733549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1193206833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CAFU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1193080957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1005625097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ALONSO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1005571483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1193543804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1005569407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1005570871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1005625695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9842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-990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708003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1103739992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ROGER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BALCEIRO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1000548037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JOSSUE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FELLIPPE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1007641301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DIDIER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CASARRUBIA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1005573166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1193444852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1193526264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DUQUE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ANDRIUN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1005572843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EZQUEDA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1001997143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1103496081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BETANCOUR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1193080719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1105390137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00373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GRADO:___________________________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793329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99061613508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1005566437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1005665153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1000572853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1005571899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99072512142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WILFRAN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1193538819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99120711870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1005663389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1193228462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0582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2181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1030242632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1103746169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1102845055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GAITAN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1103746770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1102846335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1104262779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BLANQUICET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1103506861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SALOME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ESTIBEN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1202213034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JASIEL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1103505537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1104262943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1103747578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GRADO:___________________________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146250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1005990681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99101515598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RESTREPO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1005662317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1193088323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SAUDITH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RICAURTE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1193080756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1193088370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1005572229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YANCES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1005571258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366875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5370559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1005625568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1193444779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ANTEQUERA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1005625560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BABILONIA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1005625662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AYUBB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ROHENEZ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1005625278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1005567723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1005665445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KATIYULIET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1005567130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1193544269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1005566786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1010041801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4567991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940335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RAMBAUTH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1005659567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1005625363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1001824803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1005661029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JERALDIN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1192899771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1005660588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1005567243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1005625309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1001899452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98111072604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1005625894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MENESES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1010118230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HOZ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0134486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52654" y="0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306201"/>
              </p:ext>
            </p:extLst>
          </p:nvPr>
        </p:nvGraphicFramePr>
        <p:xfrm>
          <a:off x="359054" y="764704"/>
          <a:ext cx="8568952" cy="59588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1127578603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MOGUEA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DANEIRIS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1005566916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1005625693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1005664719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DAJHANY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1001900522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1005661033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1005604550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1005568998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VIECCO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SISSEY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1005664751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99120702552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KHAROLINA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42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8195857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7920172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1104254056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1010115771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99111015364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1005659973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BREINNER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1005567935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99091702122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1005625187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1010130613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CALONGE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1005659872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CAMPUZANO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1005570778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99101003317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MORFIL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1005576080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GAITAN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7257899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365139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1010095586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1005605771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1005569007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1193378675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TAHIRYS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1005568700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1001973855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REDONDO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1005588643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1005604378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99082115770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1010126915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1193136839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1005567336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TOBIAS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1193598172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059471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7874063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1005566069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CASSERES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1005566770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1193459388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1005485909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99032113091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TRUJILLO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99092409534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TUÑON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1102799028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1005626530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1005665188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1172519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50113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1193086782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1005991359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1005569679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COAVAS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KIELLYN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1005664786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1005576334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BALTAZAR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1007241731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CAUSIL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1005660520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CROSTHWAITE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1005569152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GALINDO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 RUBIO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MARMOLEJO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1003002514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1005568666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SELENE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1005659895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HIDALGO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LORDUY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1010045148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7257899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892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1010104256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1192791350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MANJARRES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1005627302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1010139356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99112905096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BERTHA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BEATRIZ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1010097706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1005627178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99080416535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1193030241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CESPEDES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1192767721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1192920348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059471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3" y="0"/>
            <a:ext cx="789314" cy="575302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0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2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2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2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2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2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2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2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1813516"/>
              </p:ext>
            </p:extLst>
          </p:nvPr>
        </p:nvGraphicFramePr>
        <p:xfrm>
          <a:off x="366687" y="76454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No.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Tipo de identificación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Primer apellido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Segundo apellido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Primer nombre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Segundo nombre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700" dirty="0" smtClean="0"/>
                        <a:t>Jornada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Grado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Grupo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Estado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dirty="0" smtClean="0"/>
                        <a:t>sexo</a:t>
                      </a:r>
                      <a:endParaRPr lang="es-CO" sz="7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29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1005605932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30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1005566467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31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KEHISY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32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1005626773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33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1005665597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34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35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1010096144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36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37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38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39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1193454781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SIBAJA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40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1005659524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7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41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1001972233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42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700" dirty="0" smtClean="0"/>
                    </a:p>
                    <a:p>
                      <a:r>
                        <a:rPr lang="es-CO" sz="700" dirty="0" smtClean="0"/>
                        <a:t>43</a:t>
                      </a:r>
                      <a:endParaRPr lang="es-CO" sz="7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1193147147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11725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306010"/>
              </p:ext>
            </p:extLst>
          </p:nvPr>
        </p:nvGraphicFramePr>
        <p:xfrm>
          <a:off x="428232" y="1196752"/>
          <a:ext cx="8568952" cy="37084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1038116906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1030241524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1013270249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1102837452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1103506366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GAVIRIA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054973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98101670805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99082110972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YURLEIDIS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1005604616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1005569795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BEIRET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ANIBAL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1193526245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CATHERINE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1005568066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97120218666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1005566488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CAÑON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1010130177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725789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828394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99122110288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1005567173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1010117672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YANOLDIS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1005571777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MARGUI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99101205319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VILLACOB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1005567661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MARIMON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97102417678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1193444503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1005566374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YADIRA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1003362000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1010097515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PELUFFO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1005569691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059471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079639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1005569420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1010089577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1010125286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1193378644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NEIDER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JERONIMO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EDILMER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1193101066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1193213657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117251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89365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1005570725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1193031145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1193518106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1005581255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HARLINSON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JAHIR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1001820396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1005604449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99091412647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1192892781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1005604025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7257899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969833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EDILSON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1005568990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1005604507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NESZLY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1005566920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HAROLD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1019040465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BARCASNEGRAS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MAYKOL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1005603957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FIDEL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1005625977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PALOMINO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1005625974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PANTOJA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1002162786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99090818176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1193170316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059471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70016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1005625257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1005571113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LESZLY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1193281164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YURLEIS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1193030949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1005589237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1005665154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1005664728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1005567007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1005575337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117251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793205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99042303441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AMADOR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PERTUZ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99120312444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1005570506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1005568206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NUBYHECT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1005566391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1003027944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CEDEÑO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MANGONA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1193390556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1193369564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1005571086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DIMENICO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1005569252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62853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933122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1005665458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1005569570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1002439931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99120408395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1193393472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98100170299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1005626140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99110204678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1192746277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YOANDRIS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1005438011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1005569330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1005625836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LOREINE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98080662830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1005991246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7506138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1864826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1005626772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ORDOÑEZ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1193206903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1005573785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1193449525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HELDER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GUILLERMO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1007827131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1005581802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1005604960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DARNELLYS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98123016114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1005675730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1007574879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953965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46184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1005587046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BALDOVINO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1005707958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ALTAMIRANDA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1005566536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99070410598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1193030587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1005571039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YASIR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1005576213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99122008637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AYARID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1005804281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MARYORIS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99102810470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MARYORI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BEATRIZ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628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2181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1102231277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JHOVANNY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1043157872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1028944764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BARAHONA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1103506520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1030242310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JHOSUETH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1103505413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BITAR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DANYEL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1105392747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BOTONERO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1103747154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1103746749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BITAR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1103748108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1103747266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1103746058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3858824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98113015497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1005576202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1005659712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1005576073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1193444752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98102770943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1005567928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YESMY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98011066585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99091208896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LILIBETH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99102309860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PERTUZ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99111504365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1005605335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1193214026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YURANI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7506138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222010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1193444786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1005566870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1005625225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SOTOMAYOR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10706840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1005567420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SAYARI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1005570034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CEBALLOS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1005325824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99090612952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9539656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090658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98032169740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YIMAR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98041256494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1010102585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1005660333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ILEN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1005603691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NISPERUZA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1005626505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98052263891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98110558171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YORLYS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98041364513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1005660857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1005675048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99120606936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1103496139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537706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68981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99101911639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CLEMENTE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1005603791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99122207656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ERIKA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BEATRIZ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1000575945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98071768813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99070408852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99102212289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MESTRA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99072008738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98081172102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99072702057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CABALLERO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1005989483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98032256953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5619912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258600"/>
              </p:ext>
            </p:extLst>
          </p:nvPr>
        </p:nvGraphicFramePr>
        <p:xfrm>
          <a:off x="366687" y="1052736"/>
          <a:ext cx="8568952" cy="472376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98103012090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98070169100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1005659802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98111209308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99121708198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1005604765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98102560850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24648726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99103010310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97071816803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r" fontAlgn="b"/>
                      <a:endParaRPr lang="es-CO" sz="20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ctr" fontAlgn="b"/>
                      <a:r>
                        <a:rPr lang="es-CO" sz="2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5799394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325542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99092911850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12601590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1005576128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SALWA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1192746186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97090614324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ELVIS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99080209491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1007183657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1005575852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1010047200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PIMIENTA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SWEETMERY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99123108171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0171093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95896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99123108155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ESQUIAQUI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GUSTAVO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ADOLFO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1010130178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1005576012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FORTICH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99090814318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GAMBOA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98032366899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LASCARRO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YULITZA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1010111194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ELIECER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1002200958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1010098559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1005566085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99121708236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99100501976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1005625590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99122803810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2624025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2486145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1006745600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REDONDO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MINDIOLA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REQUENA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1007783418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1003262950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SARMIENTO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JEMIMA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1005660077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99082816972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1005575606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URUETA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99040817421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1010096016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46257712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288996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1193485266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99031205510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TIFFANY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99031903633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AUDIVET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YARLIDYS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99110809600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99080405010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CATALINA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1193200944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DUBAL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99061307539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VALLE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ZARANTE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1192756130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BELKIS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97121922391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99091609408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GAVIRIA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BETANCOURT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99103008138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99121404415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1001871325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1005567096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ORFELINA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56559433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737022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98100363259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1005681585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1005575778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99101006618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98040770186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ANACHURY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1193233886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97091414396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99121010280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10102634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MAARJA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99100411802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99042709804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MOSQUERA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SELENE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1005990380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1005575824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NAOMY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YAIDETH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86092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95536" y="2348880"/>
            <a:ext cx="8229600" cy="1143000"/>
          </a:xfrm>
        </p:spPr>
        <p:txBody>
          <a:bodyPr/>
          <a:lstStyle/>
          <a:p>
            <a:r>
              <a:rPr lang="es-CO" dirty="0" smtClean="0"/>
              <a:t>JORNADA MATINAL</a:t>
            </a:r>
            <a:endParaRPr lang="es-CO" dirty="0"/>
          </a:p>
        </p:txBody>
      </p:sp>
      <p:sp>
        <p:nvSpPr>
          <p:cNvPr id="4" name="1 Título"/>
          <p:cNvSpPr txBox="1">
            <a:spLocks/>
          </p:cNvSpPr>
          <p:nvPr/>
        </p:nvSpPr>
        <p:spPr>
          <a:xfrm>
            <a:off x="683568" y="1407478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PROYECCIÓN DE GRUPOS 2016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575" y="188640"/>
            <a:ext cx="853985" cy="73775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1897873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576322"/>
              </p:ext>
            </p:extLst>
          </p:nvPr>
        </p:nvGraphicFramePr>
        <p:xfrm>
          <a:off x="314756" y="1268760"/>
          <a:ext cx="8568952" cy="37084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1103506590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SANDOVAL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1103745848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1097913978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ASHLEY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1201963015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1103506156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1138082577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ZULUAGA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1102848501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CO" sz="18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7341009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99082011699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10055575941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DAYLIN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98100467976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1005576060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10605270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TEJADA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MAIKEL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99110708277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JHOBANNA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1010082117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97040813121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ALVEAR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CRISTHIAN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98092562786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4687464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12515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99080302130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99092714620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JACOB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1003045948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99113009027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99082213097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1005566725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CASSAT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1193029680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1007661845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ESCARPETA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OJEDA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99091707485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1005659579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98030969723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99110605540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CALEB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4928568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964380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99041209263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1192920349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LOAIZA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ELLEN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99092016630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IVONNE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YOJANNA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99101411482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1005567322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98032563813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GARAVITO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99052100840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99032108314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BIANEYS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99092112418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SUSANA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98013112673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NEGRETE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99110112072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1005659848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ORDOÑEZ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MAYLEN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1005625275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YISSETH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7436847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090978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1005472577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CHELSY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MILAGRO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LICONA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1005488006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98061071822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ELMER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99111610203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98101069184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NEHEMIAS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98111816514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1003214050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98102459636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1193220572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98092366227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1220468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440378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1010098552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99090913979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TUÑON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99071213290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99012605337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1007739401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1192781244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1193055007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1003263104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1001937401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98052770157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99091313398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1193036534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492856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141722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1004610762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99120308757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SURLEY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1005708288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1010016412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EALO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1005624973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1010097506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99032212952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10506794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99123102610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99082502030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1005566235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99100808818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SARMIENTO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LISSETHE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743684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2539754"/>
              </p:ext>
            </p:extLst>
          </p:nvPr>
        </p:nvGraphicFramePr>
        <p:xfrm>
          <a:off x="366687" y="1052736"/>
          <a:ext cx="8568952" cy="417004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99110813291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1005659975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REVOLLO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1005576410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YULIXA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1193414047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1005804235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SABAYET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1002025382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TEJEDA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COTERA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1005660026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1193033472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URIBE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10305713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1220468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39980"/>
              </p:ext>
            </p:extLst>
          </p:nvPr>
        </p:nvGraphicFramePr>
        <p:xfrm>
          <a:off x="179512" y="836712"/>
          <a:ext cx="8568952" cy="5973048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98033157126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410448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98052270227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98090361260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BABILONIA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97102318866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98101523586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1102837206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99022412961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99032917013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GARAVITO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97091923290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1192799904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98062761172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1102879863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1005576185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99071614987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99032114500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27680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98081063443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98070870215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98101968014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LLACH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1103104660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SANDOVAL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99070711040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98060270872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REDONDO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99022505846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CENTANARO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1102866161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98121021366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98071857476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98040769641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BACILIO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1005664500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98072269381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98022870904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99051109577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SEÑA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5536194"/>
              </p:ext>
            </p:extLst>
          </p:nvPr>
        </p:nvGraphicFramePr>
        <p:xfrm>
          <a:off x="366687" y="1052736"/>
          <a:ext cx="8568952" cy="29921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98111707855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97122404297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99051704173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1005745777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1102872759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VIDUAL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BEATRIZ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99041111190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VILLARREAL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SIXTA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38380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311336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1104261852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1103502642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ALQUERQUE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1103745192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1030240737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1030240343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BERMUDES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1102835162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1012370084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LEISY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1103502841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1102836449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YIZETH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1104261190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1102829385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1103745216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1103744918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NOHEMY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00373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58852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99010510461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98090168584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1005626078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99022404110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COAVAS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MAROLIN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99100811797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SERPA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99071710447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ANUAR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98022118234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COHEN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1005584779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LISETH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98121613530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97091204766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98100467992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FONSECA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99102002098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SIBAJA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AYADITH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98081568979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98112156232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99012705286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91113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1952650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1102874627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98081766053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ROYETT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1102879486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98021720100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MOSCOTE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1102879848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98052019516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1102879435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UBALDO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99040715459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98022862421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99010614569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1102879289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98082361499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99092911639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1003077978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YOLIBETH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9985571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530969"/>
              </p:ext>
            </p:extLst>
          </p:nvPr>
        </p:nvGraphicFramePr>
        <p:xfrm>
          <a:off x="366687" y="1052736"/>
          <a:ext cx="8568952" cy="29921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98033164254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1007770705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97120317044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99010110102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1108766205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98031869900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4697798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671577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99011612233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ALMEYDA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1010095685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ARABIA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YULIBER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98032567550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CINDY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1100339102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BACILIO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CARVAJAL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98090570439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98070616629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BRACAMONTE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98091860538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98090264826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1072263428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98102071166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99052909593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ESQUIVIA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99011011876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99060416296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99022405078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PAMELA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98121464705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TRESPALACIOS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911139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318605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98081367230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99121708872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99032100526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98070268698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99082809925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LARROTTA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1005568946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98061260803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98101961753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CENTANARO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98100264153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99030819140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99031615255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NEGRETTE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98110318618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99062610278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99031814312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99090207918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9985571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735287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99061813167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99011815150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1193423763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BLADIMIR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99053112079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URIBE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98103160197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VENECIA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98070767198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98100373726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99090911712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VILLACOB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CAUSIL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98102366794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98102507860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98110619413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ZUBIRIA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4697798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76972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99020612017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98100456710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1102879816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98061159312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PONNEFZ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MARLEIDY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99031103831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1005604277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98092068412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FALCON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99090914185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FIGUEROA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99052103785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ABELNACITH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99050710196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99090102008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1102857746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GREILYS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99011618363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SOLORZANO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99082402191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98081765901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ROYETT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911139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809675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98122211576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99120209090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98052016657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98083161922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98120315927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VALDERRAMA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1002343590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99021514477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98082762655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1002491904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98070620200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99052610610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99022104019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99010309499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99091617079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99022004421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ZAMIR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9985571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9952047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99050212110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98113019050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98090824635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98111713847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99051715116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1005661114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97121815234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OLASCOAGA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LUZBENNIS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98090768832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99030205371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98100770946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98100863812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4697798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83775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99090211150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98121102838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99072009840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98100470594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SULAYNA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1005639890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TORREJANO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98072569105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99102814114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99102011143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99031603478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98122507866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98120808834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98051263995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1005625120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GLORIA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1102820072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99072702030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91113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542959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1103107580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1103744883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1102836794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1030241255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JHAINER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1103503527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1030240475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PAMELA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1102835456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1103745295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YERAIS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1102839909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PALOMINO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1102838203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1104261915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1103745075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05824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110508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98100668890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NARANJO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99010211367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1007183903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98081363927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99021913410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98120267477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98052968801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LLAMAS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99010209389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99080115659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99011006465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NADIME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PILAR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99050303191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98120314912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98111357633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98090666916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99111709994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9985571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332261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98060270015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99050315378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97060803777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MAGALY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99040711518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GUILLIN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98082064575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99082206970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99032610958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98062451254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98060869413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GIOVANA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98052263760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98121820838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98082469320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43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4697798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395536" y="2348880"/>
            <a:ext cx="8229600" cy="1143000"/>
          </a:xfrm>
        </p:spPr>
        <p:txBody>
          <a:bodyPr/>
          <a:lstStyle/>
          <a:p>
            <a:r>
              <a:rPr lang="es-CO" dirty="0" smtClean="0"/>
              <a:t>JORNADA VESPERTINA</a:t>
            </a:r>
            <a:endParaRPr lang="es-CO" dirty="0"/>
          </a:p>
        </p:txBody>
      </p:sp>
      <p:sp>
        <p:nvSpPr>
          <p:cNvPr id="4" name="1 Título"/>
          <p:cNvSpPr txBox="1">
            <a:spLocks/>
          </p:cNvSpPr>
          <p:nvPr/>
        </p:nvSpPr>
        <p:spPr>
          <a:xfrm>
            <a:off x="683568" y="1407478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PROYECCIÓN DE GRUPOS 2016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pic>
        <p:nvPicPr>
          <p:cNvPr id="5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575" y="188640"/>
            <a:ext cx="853985" cy="73775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106833826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672063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1022959307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1102834977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1104868564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1103501705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1103502206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1104260998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1030240210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1102840150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DIOSANYELA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1044530748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1040877424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1103503307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6128635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15093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1103503598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1102852947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1102821420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DIDMAR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1102830080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1044530933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1067286505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1103742259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1102834035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1103500485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WILLIAM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1029990525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ELIECER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1103744800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1030241078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YINILETH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9613314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8713161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1114828767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YACUMAL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1102264934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1103743717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1104262210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KALET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1100694543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1102878825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1102857095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GRENYELIS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MANJARRES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SADID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1181123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44342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1102837201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1103108348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1031423605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NAHOMIS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1103505071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FERNEI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1187963045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1103502869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1103505591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SILENA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1030240909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1103744256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1102364962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URIBE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JHOSMAN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1188463048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HENRIQUEZ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1030241639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5566803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131348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1102834918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1102839699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1034781819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1030241102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1103744491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1101878768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1103503827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1102836975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NAVAJA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1028402109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1103500901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SCARLETH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1104262036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BALANTA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MADELINE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1103745502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1103744489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1102840362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1103502857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9368485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3678915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1030240176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1103504058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MARISOL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1103503823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1102840379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1103745009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1022971900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EIGNER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1103742346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90031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27866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1103501265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AMARANTO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1102818392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1104261821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1103500556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1103500463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1102149348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1104261517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1102827326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1103743595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FONSECA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1102820175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1103743357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556680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6981705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1103744360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1030240771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THAMY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1103745653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ROHENEZ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1030240924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1104259972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SAMPAYO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SILFREDO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1103503076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1102841994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1103503007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1103745408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EVELYN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1102834434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SLEIMAN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1030240725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36687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298800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1104260630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1103743671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1102820086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1103500787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JUNIELES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KHENDRY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NELIETH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1103743013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1102826823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MADRIGAL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CANDELARIA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1102826496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SOCORRO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1104260474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1102829458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MOJARRANGO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1104261509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1030554592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1104261811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1104260632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PERCY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1102823217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9368485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GRADO:_2º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7337780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1104261101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1103742789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1103743282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1103103510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VENERA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1103499183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1103502409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1104258229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90031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5166974"/>
              </p:ext>
            </p:extLst>
          </p:nvPr>
        </p:nvGraphicFramePr>
        <p:xfrm>
          <a:off x="366509" y="765609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1102827083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1103502350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1104261217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1103743383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1043143113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SKARIEN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1103743701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GAZABON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1035770447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EFREN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1102825564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1099991273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1104261090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1067161144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AMARILY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1103499641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1104258387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STEWARD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1101878767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9985763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91207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1103500433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MALDONADO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MAICOL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1103742896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1114820389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1102828812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1043657440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OTALVARO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1068138297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POCATERRA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CUERVO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STEPHANIA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1103501863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WISTER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1102830027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YEIZANDER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1103742915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1050277980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1103501765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DALLANYS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1103742278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148534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GRADO:_2º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2406229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1104261691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1068138813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SAHARETH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1103105177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1103498925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RAVELO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1102800922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MANGONEZ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1104258440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1104261342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866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326393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1102824795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1102819870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1048070122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1104259124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1103742594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1102810560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1103741106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NICOL'S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9985763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549494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1102824617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JIYARI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1043589595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1103742382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KIMBERLYN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1104258496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1103215087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PUCHE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1102822029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1102799031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1104258011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1100014100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1102820727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1104258784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1102811902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ODOR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1100334741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148534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GRADO:_3º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931803"/>
              </p:ext>
            </p:extLst>
          </p:nvPr>
        </p:nvGraphicFramePr>
        <p:xfrm>
          <a:off x="366687" y="1052736"/>
          <a:ext cx="8568952" cy="2250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1129185042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1100014673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1103101567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8667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993112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1103742566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YUDIS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1104259527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BADEL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1104259662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BERROCAL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1102828252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1102819438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LUIFER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1068137592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1104258835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SERGIO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1102820069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ARBOLEDA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JANNIN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ASTRID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1066727655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GARAVITO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3936417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966777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1102819821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1102824551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1104256908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DIDIER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PIZARRO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1102819625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SAUL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1103500300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ADAIR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1102820841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1102818739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27035188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1020737507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1104257960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1104258608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49809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404810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1102836955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FIGUEROA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1103745187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1030240673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1103503224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1030240237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ESQUIVIA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1102839314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THALIANA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1103745026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1102835837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7219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GRADO:_3º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7824856"/>
              </p:ext>
            </p:extLst>
          </p:nvPr>
        </p:nvGraphicFramePr>
        <p:xfrm>
          <a:off x="366687" y="1052736"/>
          <a:ext cx="8568952" cy="11379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1102878826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6241898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094561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1103499940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DESIRETH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1031653217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GRINDYS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1103500119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1043671585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1102818019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CACERES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1102824186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1063787517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1102817014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1104257552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1102808365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1103499964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1102817691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1038647926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3936417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67825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1102831133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TRUAQUERO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1103499696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1049564735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1104258208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1063357800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SABINA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1102824348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1103498697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1103741671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1104258785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498092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363148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1103739641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1102821724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1099990834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1103741428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ARBOLEDA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1030544256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1102822403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1102799949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1104257541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1102813402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BASILIO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FRANKLIN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1102817031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1102810925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SHAILLY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PAMELA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1102816628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1103498391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CENTANARO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1101444153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APARICIO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YAHIRA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3936417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021550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1048440814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1104257332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GARZON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MANASES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1104256547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1103741064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1022348695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1102810002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1103859936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1038647422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LLANOS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1103741509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1102812182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1104257213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1103498754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1104258532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3498092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452399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1104257469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WAYNER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1104258545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YACIRA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QUESIA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1050484222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1102811510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1102803462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1014189101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1102817733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1104257040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1104868420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GASTELBONDO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6241898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903259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1069470476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YUGEIDIS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1104257922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1103498743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1104254874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ROENES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1103740506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CAMAÑO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1102814946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ROUSS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1126248827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GENESIS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1102813980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HENAO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1005574399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1102812556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SHISR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1102808126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1041979423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YUBIER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8381607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98667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1102815902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1073978463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MASS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1102862860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LAGUNA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1104257067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LEGUIA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1102148620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1102810515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SUJEIDIS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1041891590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VILLALOBOS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RAISSA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1103741578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MUNZON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1101442996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MUNZON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1102811449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NATASHA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1102805661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1140164656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1103741481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PILONIETA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198591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9750744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1104256637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1103498678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1104257927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1102813542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YAHIR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1127574394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ESCUDERO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YALIMAR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1102814130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1103738760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1103498790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NEISSI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1103741285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1104257725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1101458803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734812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99380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1103497237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1102816745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1102799814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RAMBAUT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1102799813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RAMBAUT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1051886594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1073320930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NEYDER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1103497879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1067596121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MANOTAS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1036449223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1043586747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1103740852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1103498146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83816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02642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1103745102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CASARRUBIA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1103744594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1196963261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1102838556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1104262010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1030241135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ISME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1030240148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1038112170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1030240195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1102838949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1104262149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273357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31460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1103739940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1102799818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OTERO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1102809434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JULEIMIS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1102813360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1043649365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1102814569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1012342595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1104414753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1102811058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SAMPAYO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GRACIELA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1114308669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SANTAMARIA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JARAMILLO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1108758981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SALVADOR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198591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226728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KYHARA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1102811136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1102816611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1193206748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1102807127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BALSEIRO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1102807286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1102812370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1103948368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1005627899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MANGONEZ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7348120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34583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1104256170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1108758499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ARBOLEDA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1103738921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1102802068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YASSER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1103739943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1102801963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1102795601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YOJAN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1014178827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1102809395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1102808757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1102803367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1102798069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8381607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031135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1193210293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GRACIA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1102807431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1103739999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1102805913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YEMILI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1104408038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1102817415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1121529896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1102810268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VILLANUEVA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1103095804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198591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7786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FRANCHESCA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AMARANTO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1031642240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1102807158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1102807220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1102807583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1102807507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1102799584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1102794902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1063356306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1102806374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1104265208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1102801062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YUVERLIS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LEANNYS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1103738263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8381607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588322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1102809602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1102802761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1043642755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1102820337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FONSECA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1104009047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1102810814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EILEEN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1105750162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1103739820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1100333276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JEHIER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1102804174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SAARELIS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BEATRIS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1102799833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ARGEMIRO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1193029637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28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198591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22765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1103497792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JEIMY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1108333629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1103738955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DEULOFEU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DIOSELYNE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1102805934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1104255405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GAZABON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1050718655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1104255659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1193116761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1102805910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1103739899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1103738956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1034778738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ALTAMIRANDA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371987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771628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1103497513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1102802259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1102800765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1068136671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DINAI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1102801639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YURLEIS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1102804116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SEPULVEDA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1102950444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1031646083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BAUTISTA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1103739513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1103739682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3137445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87861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1002492143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1102794428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1102561867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1103739640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1119697107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1102148450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1101880849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APARICIO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1103738818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1108332867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1020722899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1102807860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GARIZADO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BOLIVAR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1052949712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GUSTAVO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1102798778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1005572832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371987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097373"/>
              </p:ext>
            </p:extLst>
          </p:nvPr>
        </p:nvGraphicFramePr>
        <p:xfrm>
          <a:off x="419173" y="692696"/>
          <a:ext cx="8568952" cy="55626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1102801759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1104255973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1103744867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1003825560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1103497663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REDONDO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ARNOLD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1193116255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1102801694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1102804063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ENECY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1005566798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1103091316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1035770183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31374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336134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1062438226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1104260657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1103502330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1102836542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THALIANA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1102833562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1103744729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1070305570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835330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74306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1103738709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YULENDRY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1103497516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1103738498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AMADOR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1099990085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1193557719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1104254492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ARZUZA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ARZUZA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1005572280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1005606088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1105574008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BASILIO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1103738262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1100332654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371987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496330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1103741510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1103497296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1193077411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1104255276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1104255268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1005575414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BARRIOSNUEVO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ROQUEME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YAJAIRA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1003239603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1193558137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HERMOSILLA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1101879031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1087108192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1103738122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1103496391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KEIDYS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JOVANA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3137445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GRADO:_5º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43070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1104255920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1121527477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1104254331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LISYIBETH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1100332945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1001408804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1102795123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1104254609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1005626014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1104264376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1103497613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1102797389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0472367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7481091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44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1052947171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45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1063145994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46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1193572153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BARAJAS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8035290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888008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JAYLIN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1104254527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1005661792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BALLESTEROS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1108758365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DAGOBERTO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1005663837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1001188114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BOLIVAR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1102794335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LEYDI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1052949674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1102798128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YOHANDRI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SALAYANDIA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1005862759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1193118503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LISBANIEL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371987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161319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1005665296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1065579913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GREISY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1104256491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1102800940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1102800174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1005626950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WILMER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1005605077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ROQUEME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MARGOTH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1007360741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PICALUA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1005574366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3137445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6596589"/>
              </p:ext>
            </p:extLst>
          </p:nvPr>
        </p:nvGraphicFramePr>
        <p:xfrm>
          <a:off x="179512" y="836712"/>
          <a:ext cx="8568952" cy="55626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1102575327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YARINIS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1005604503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1102797798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1100333267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JENDRY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YOVANNA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SALAIMAN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1005573705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1045420013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1193538997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1102794974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SANTODOMINGO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YIRLI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1103496142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YERALDIN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1103495526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CELENIA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2013202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150182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1102803171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MOGUEA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YARLEY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1005625469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NARANJO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HECTOR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1005662005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GUISELL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1102801514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1104254716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1005571545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1049319189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FORONDA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1102798432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GRACIA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1193124118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1102799522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LOBO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99061909237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INDIRA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3045417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61742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1005574766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1193213331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1193045957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MESTRA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1193580686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PATIÑO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MONTALVO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1193093100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1005570828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1005605234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1048437031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1103738305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1102797839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EYDER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1104254973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1005717606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LISSETTE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5589631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566013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1000162451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JAIME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100574423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1103496630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1005574707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1005805591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1005574257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1100682037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1041770346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GERONIMO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1005862186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GERONIMO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1005571624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1127605570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BRITNEY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04087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62890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1102836826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1103745108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1030240642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1042586165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BERMUDEZ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1103504099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ASHLEY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1103503324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COHEN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1103743451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CARPIO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1103503895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ESCARPETA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OJEDA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1103745292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1103502771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1103502607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1102836055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7219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151905"/>
              </p:ext>
            </p:extLst>
          </p:nvPr>
        </p:nvGraphicFramePr>
        <p:xfrm>
          <a:off x="366687" y="1628800"/>
          <a:ext cx="8568952" cy="11379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1044600628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0802957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468541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1193104426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1104864155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1043634006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CAPACHERO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1193280579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1104256182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1005574167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1103497146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1193072274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1193101068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CHIMA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1019003327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1102802122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WILLYAM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1005570357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1010118878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 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1005606050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2013202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GRADO:__6º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66256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1193581018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VILLACOB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YIRLENA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1192728906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1005583811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JAMER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1005664357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1005573944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1005660546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1000146352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1103496870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SERGIO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1005662793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1005624696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1005650096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5589631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GRADO:_6º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1448749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1005626306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1104255939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1049562500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1103508523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ASTRID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1193048295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1000695214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SULBARAN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1104254327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1010152197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1103738681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VILLANUEVA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1102826858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1193117014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Sexto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040878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81267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99022718424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1006888919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1005568770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ANGULO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1005662117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1193086945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1193123956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1005662764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1193228136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1007835780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MANOTAS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1003067173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1193527813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1193119477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LEGUIA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2013202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035014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1005861891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BITAR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BRIYID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1193124125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MUNIVE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1193117978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1104258282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1005573880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ARROYAVE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1100011094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1005574521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99053010489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POMBO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1049564072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1193115181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1104254103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5589631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822537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1193576443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1005573727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1193072081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1104254034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1104254421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1005572359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YORK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ESTIVEN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1193228259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VILLANUEVA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CHELCI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1019007425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1019007440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1005583878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1005568229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040878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463752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1193106938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ARAGON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SERRANO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1193225165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1007975761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99100308081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BRU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99010505182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1005626850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CHACON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KISAY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1005990555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1005660676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1005661440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1005661827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LLANOS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1102228003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247647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011396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1004362365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1193526586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1193563794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SERPA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1005574459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TIRADO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GIOVANNI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1005574015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1006868927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PERDOMO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1005574125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1193124117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YORDAN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1005662147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1102870872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1005568607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ERIK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1193122154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SHELCY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1005746180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PUERTA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OLADIS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1005664043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SARIEGO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NEIDER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1005567429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5406880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3579361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1193080958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1193121422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1193077203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1005661563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MARYORIS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1005572673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1001882241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BETANCOURT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11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742966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1013621218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HECTOR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1030241099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MACHUCA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CONSUELO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1103744985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1104261323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1103745723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1103505116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MONTENEGRO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JHOSEP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1103745082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YORJANES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1104262690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1187963007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MATOREL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273357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672642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1193086966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1193079587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1193068287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1103739885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1193522360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BERRICK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BALSEIRO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1003698260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1193206963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1104256251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1000459705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1102813964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1193151148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CLEMENTE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ILIS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1193529474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EVELYN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1005861987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247647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900903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1193118582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HENAO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1005569144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1010020214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1193080741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1005576593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ISMAEL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98120911023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1193084802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CUMPLIDO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ABRAHAM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1193093561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1005664900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BRYAN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1005664613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1102797971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1005573069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1193117060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1193079633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5406880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4610207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1193116413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DEGLIS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10055412111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MAYELIS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1006122441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1193099430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1001415685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JARAMILLO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1007378086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MILTON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1102796329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1005662584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1155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54198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1005566271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1193068426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1193545616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1003294035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CALONGE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JENNY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1133072272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AVILA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1005571274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1005573093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LETICIA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1101447667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GLADYS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1005663473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1005572593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247647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656993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DOLKA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1005627978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1005573602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1005663345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99091806920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JAISLER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1002190170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1005664063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1102802277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1005573220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1193035369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1005571524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1005627742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MORFIL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5406880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263235"/>
              </p:ext>
            </p:extLst>
          </p:nvPr>
        </p:nvGraphicFramePr>
        <p:xfrm>
          <a:off x="366687" y="1052736"/>
          <a:ext cx="8568952" cy="26212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1005574354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CABALLERO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1193077160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1001119363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TORDECILLA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1005825351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GEOVANIS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1155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604339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1000381988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WELLIST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1005571162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1005572244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1102807688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NASLA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REMBERTO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1193228060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1102799145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1005605912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CENTENARO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1193206939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1193086784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1005663640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1005571257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1102806376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247647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GRADO:__7º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771360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1193099424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BALDOVINO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1010118057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1005573637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1005571137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1051655027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MADELYN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1193213639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FORONDA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1005575701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1193079581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1005574185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1003822837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1005662002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1102794192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540688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GRADO:_7º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3396253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1005574336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99100511165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WALTER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1005605094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1005570083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LEYVA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DIOS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1010147017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1005571068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1103496377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1005662218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VISCAINO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Septimo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1155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07087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1005567688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ARZUZA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GUSTAVO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ADOLFO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1002021993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ANDRADE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1051887652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1005663997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1100542814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1005570956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1005569816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1002203839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1005605339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CENTANARO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1005570910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ESPEJO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YENIFER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98122517640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224764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6666571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1102840063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1103505109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1102836358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1103503875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1104262085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1103503627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1103502610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JORYENCE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835330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59289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1005805298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EUGENIA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99052311949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99042615869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IGLESIAS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1005583038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1193454766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LLANOS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1002344300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1005662843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1000932141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1005626432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1193540277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5406880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5616581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JEINLYS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1193442029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1001154473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1005573009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1193226331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1007299451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TURIZO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1005683487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1005665354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1002303548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1005662673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1155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58238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1005212956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1193522293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BERRICK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BALSEIRO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1005663001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1005662411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1005661943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1005572814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1005572615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1193088644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BALOCO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1005567971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FREDDY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1005605232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ERIKA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2686204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468530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1005663310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1005604347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RODOLFO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MOGOLLON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1192818622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1193228270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CERPA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1103497810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1005575322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1005970176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1193031661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1005605066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JONATAN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1005572466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1193444446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1005627616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1005662985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ROYET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375284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2318166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1005474734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 MARTIN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1005662786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IMITOLA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1193559921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11903576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1193561379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VILLALOBOS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1193536808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PERCY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1007134590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1002861161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99080316077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1005605373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555031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687697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1103742565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1005627612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1005569729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KERYN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1005441165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1193444456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1193444459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1000619881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SENAIDA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1005570156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ROENES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1005661650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BERROCAL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1007684736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99012505627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1002012117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CUENTAS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AILYN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1005571974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KELLEY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1193220287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NIEBLES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99071311593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2686204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53956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1005568761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1005571913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1004351902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KEINNER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1193444753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1005571407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MERIÑO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1005570666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1005605665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99050510995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YORYETH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1193586696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1007256928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MOVILLA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VISCAINO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ORMEL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1005626030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STEFHANY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1005663215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RIQUELME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1005570113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1104254254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RAMBAO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CABARCAS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375284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9974656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97092417739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1005970779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1005566492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1005625138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DEIBER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98110912919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1193106887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1005605703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1193280518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IZQUIERDO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99121606646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VILLOTA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1005605295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KASSANDRA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1005572815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YOEIMIS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99091309773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55503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95046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1005661045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EDINSON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1005568970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1005576193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1005661208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1005625223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HONAIRO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1005575365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1193081769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CALONGE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1193030070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1193077380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1005566481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1005417653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DELUQUEZ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JUBIRITH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1005662670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1066731860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MARITZA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1005571300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ZAHARA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268620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GRADO:__8º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966782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1193242132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FIORELLA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1005606733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98040172238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1005660033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 CASSERES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1103498030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1005572157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MADRIGAL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1100398357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1005569874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1005576542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1005469205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YUNEIRIS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1005626527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1005571536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1103496665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3752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024687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1102844018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1103505294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ARAGON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VIARYS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1103506375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1103505802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KRISLAN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1103506269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DIOS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1030242513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1025658900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FAJARDO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1103506615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1038117784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BARRANCO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1104262525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1103746944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LOAIZA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DEIVIS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1030241945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52073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269688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1104261946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AGUILA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1102839341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FIGUEROA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1104261726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1102835273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ASTURIZAGA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1102836650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1103745375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1030241381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1103503765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1103503764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1103744145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1103503079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CECILIA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1030240715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1103503716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1030214086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GAIVAO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7219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GRADO:_8º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0616510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1000464337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CORTINES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1005568787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1043586010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1193213940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1104008172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1005604941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DIDIER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1005567603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SANTODOMINGO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1193545960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STANP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MENAZAS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YEHISTIN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1007519767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JIOHMAN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1005662293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1193088340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Octavo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34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555031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22904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1005581363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1193296999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ARAGON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1193088286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BORJA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1193454778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ALDAIR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1005576533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1005568744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DEULUFETT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1005571387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1005626127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1193557594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SALAYANDIA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1005625526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1193221861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1193444397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98111907234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VILLACOB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MARTHA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1005626687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VILLACOB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1007801524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DAYERLINES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2686204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461230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YOHANDRYS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1005569707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1048264398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MUSKUS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1005567833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1005576120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1005627547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99040803447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PLAZA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ALDEMAR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1005569290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PLAZA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SENEN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1005626016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JOSEPH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1005605439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1005605792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1193124096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1010128398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DEULOFEU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1103498525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BELCY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375284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2638648"/>
              </p:ext>
            </p:extLst>
          </p:nvPr>
        </p:nvGraphicFramePr>
        <p:xfrm>
          <a:off x="366687" y="1052736"/>
          <a:ext cx="8568952" cy="26212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1005665244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MARSHA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STEFFANI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1007734441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ZULUAGA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1007134589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1010128334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99031615182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HOZ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30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555031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467975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1010082757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ASSIA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1010140343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SAMUDIO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99100109006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1007254616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1193030632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1005566596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1005627601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CHACON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1005572923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99081908415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ROYERO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1005570270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GAVIRIA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1102795091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99102207498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1005566157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6627098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575583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99122704315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1102799495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1005568822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98112661514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1001031161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1005660292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SORANYELITH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1005575532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1005569008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1193579907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ANATHALIE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1193390535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98100769387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SAMPAYO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CAPACHERO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1193512742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1007720946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THALIA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351632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44414"/>
              </p:ext>
            </p:extLst>
          </p:nvPr>
        </p:nvGraphicFramePr>
        <p:xfrm>
          <a:off x="366687" y="1052736"/>
          <a:ext cx="8568952" cy="29921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1005572473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TRESPALACIOS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1005626859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HILLARY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1005568373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1007357141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1003307747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MESTRA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31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730852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845618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1005663880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1005567438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1005625780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1005626079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1005625750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1005991177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1007908479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1005605831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1005663923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1000758773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1005523777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MANJARREZ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ROSSY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YOLINY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99112210497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1005575301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1192916437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6627098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8473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1005663703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GARIZAO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1007210666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1002439618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LEGUIA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98092872572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1193148996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SAMPAYO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NAYERLI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1005604134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1010119379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1005625046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1005576167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1005627241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1010133967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1005569988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1005569334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1193528440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ADAY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351632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0015536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99111909691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ESTEPHANY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1005418614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1005604317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1005567080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CHADID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97073016960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IMITOLA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YEISON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1005661268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1005566912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1005662945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1002489720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1005660830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7308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718601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1103502753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1103502501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1103502612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1103503548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1103744042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1103502938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1102835509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1103504064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1103502504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YOIBER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1102835722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273357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643544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99062610847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EDINSON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1005570032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1005570316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BALDOVINO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1010128904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ANDRU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1005566386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98092174166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RONALD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1005473551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1193029348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BLANQUICETT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MAR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97110422915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YARNELYS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YOMARIS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1102813962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1005569577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DAMELYS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1005571025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1005566388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1005570204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MANOTAS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6627098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GRADO:__9º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30994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1005665641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1010151754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99051612210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MILEIDIS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WILMER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1005567558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99010105729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1005569220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1193390569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1010129757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1005567691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1005582576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SALAIMAN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1005568025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ALJURE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351632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GRADO:_9º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6532262"/>
              </p:ext>
            </p:extLst>
          </p:nvPr>
        </p:nvGraphicFramePr>
        <p:xfrm>
          <a:off x="366687" y="1052736"/>
          <a:ext cx="8568952" cy="2250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99061815305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97111118624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VILLANUEVA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99031614577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VILLORINA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TOBIAS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BREYIS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1127605571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730852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494471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99040202850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1005566066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1005569029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99072902161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QUIÑONEZ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99042112913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97062418854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99041211560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99052003616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MILEIDYS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97042819631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GEORGINA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MAGOLA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98081063745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CESAR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1005571386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1003190092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NIETO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JAIDER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1005627496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HENRIQUEZ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1005605132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6627098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4896722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1005605131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MOJARRANGO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1101383760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1006287482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98121317893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99082013268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97072321921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ERIS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99091409050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1005566609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PONCE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1006692902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YESIKA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1002425072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TELLEZ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ABRAHAM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10307554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11702147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1193086842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351632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3239425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1193029640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99112208980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99123103196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26367131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97111925325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1005524782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ANYI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1143238923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BLEIDYS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730852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777825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98071869806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ROVIRO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99041111115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GLORIA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1010058460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YUMIS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1005567731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99092315335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JESSICA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99090810452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YASMINA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LUSIX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99070617680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ESPEJO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1005568592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1102875506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98020564377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1003376313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HOSTIA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1003376312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HOSTIA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1067292002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1192799951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MADRIGAL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7794972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663788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99092906198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1005567744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MIRLEYS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99111007345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ROBINSON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99031403665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JADER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97060804200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BALLESTEROS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1007116759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1005569295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1102878852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ESCORCIA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1005575705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PEDRAZA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1005625819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PELUFFO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98090173928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98071468976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99072111792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1010121756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RENDON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1102796093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YOCCELIN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570819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0803278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98083067411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99051209334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1192756287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1005662944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99092504251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VILLAFAÑE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NIKOLL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1005660177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1193079645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97080614946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97120118963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991713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259157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1010076487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MATILDE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1005566204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97101017846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1003288476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YAQUELINE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98021770574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1193030868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CHICA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98062653817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99091512358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DEULUFETT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98082469680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DISCUBICHE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1005660639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99091809750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KLARET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99041915290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1002493812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DALGY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ESTHEFANY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1005525672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77949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506129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MARILIZ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1030241272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1030241122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1103745745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1102833847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1108761560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1102834150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835330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29822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98061968563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1002343424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ANGELYN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1005660759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JHONATAN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97081113746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FELIX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99091409930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NEVYS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1007824014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97090614200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99032306370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99051315789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1005566252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1001865755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98032768725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1005566853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BRIGITTE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99070514610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PUENTES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1005660357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570819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0725475"/>
              </p:ext>
            </p:extLst>
          </p:nvPr>
        </p:nvGraphicFramePr>
        <p:xfrm>
          <a:off x="366687" y="1052736"/>
          <a:ext cx="8568952" cy="26212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1003561503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SAMPAYO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99112604916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1100011373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98031269520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99062217967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991713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27048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99070213377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1005575274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GERALDINNE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99101405318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BALLESTEROS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NESLY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GIANINNE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98111819653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MAILER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1005675264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99030316475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BOLEMO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MILANLLELY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98042410780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1005568664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97111217789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1005659957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99080302157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99062115650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1005659987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ESPAÑOL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99102305147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99082608857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7794972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311413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1010117818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1005576047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KINGLOWS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97091115984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99081416032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1005572879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1193593022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99041309802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99092501970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1005603943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MASSIEL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1005575923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HEYNNER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99050703785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MUSKUS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WILLIAM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1005649380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NEIDER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99090609838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1005575814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DEMOYA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97111423753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570819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GRADO:_10º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950267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1005710063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PEROZA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99122208512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1007768425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1005569439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1005572343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1005026121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DARLEY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1005567101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MALKA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98032456340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1193121506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1005570728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Decimo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991713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01858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98050261948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EDGAR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99070115138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CLAUDIA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98101968553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IZQUIERDO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JOYCE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1102808594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CANCHILA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YASENIS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98042468592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98031959365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97091008371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98031150280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1002439617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LEGUIA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YURANIS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1102879564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1102869641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98020271914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MENCO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CANDELARIA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98042364037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1001175317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NASMUTA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7794972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GRADO:__101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709145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98050670104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98092923754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98080365233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1102812629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1102812628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1102879523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98041768037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98080756399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98012567731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98121616319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99060209843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RINCON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98102361377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1002425073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TELLEZ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99013105959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1102879851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2570819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375003"/>
              </p:ext>
            </p:extLst>
          </p:nvPr>
        </p:nvGraphicFramePr>
        <p:xfrm>
          <a:off x="366687" y="1052736"/>
          <a:ext cx="8568952" cy="33629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99012415652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98110258585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1005663546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SANTODOMINGO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99070911619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TRUJILLO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98021165565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HOOVER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1102879382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1005571319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ZULUAGA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67991713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27516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1005550361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99080509576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99041603352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99050710218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98122511456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1193444365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1007934236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1005486014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1005660691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99092902010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CHAPARRO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98090162560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99062311580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LEONARDO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1003073085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98010263395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YERALDIN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6506234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GRADO:__101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911046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98090824856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ZULEMA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99012308830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99010914554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98100672529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BLADIMIR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99092702053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HERMOSILLA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99022204340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IGNACIO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98110418906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99072710696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PERDOMO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99033004679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98092863654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99010909038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99052714316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SERPA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99052208870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98102410483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99022405035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ANGELLI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632467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920855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ALCAZAR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GAITAN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1102838249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1030240047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1103502948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1102836348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1187963019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CONDE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1102834631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1102839976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1103744735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PALLARES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BREYNER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1103744965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1103745128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7219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9188661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99052506936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98121417774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1102878846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SEVERICHE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99032103754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98043063952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SIRLE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99110809502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1005604778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1002355705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ZUÑIGA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DORALIS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98122411893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917197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GRADO:__11º    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914075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1005575412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98071267083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96111415398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APARICIO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1102878523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98120415760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GARAVITO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OBET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99030511448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98090417991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1007576327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CARCAMO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REALES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JASEN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1005573194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MIYICENT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1102879202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1005660690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98062766492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NAYELIS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98093074564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1102879112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D'HOYOS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97112116358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6506234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GRADO:__101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4280859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99032404215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1102879890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99080310109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1102879662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LIANNIS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1102877200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99052211626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1102879777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1102879528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98082064613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98091573385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PAJARO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99082402175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CLARA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1100629367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PABUENA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BLANQUICET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KELIS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1067957287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SAENZ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ELIECER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98051168119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98112519602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PUA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6324679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1308428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99031518179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98100174308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1005677758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SERPA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1102876981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Ciudadania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1108766284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96072626882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1005661941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1005575813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1100629461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Vespertino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Undecimo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91719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208942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1103503072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1103744994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1103749827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1103506012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1030240988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1103744358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1103502314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1103745892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PERALTA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1100335668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1103503176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1104261603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1102835832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1102840774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1102832180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2733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756707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1043146346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1030240211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1103744262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1102836496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1103502226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1103744170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1030240151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1103745647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1103502295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8353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523153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1103505450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ALESSANDRA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1100545501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1030241207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MEISY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1023381569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BEJARANO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1102837984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1103502532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1103504092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NIKOLL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1103742882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110303355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1062438128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1102832324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1105392187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BREDERICK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1030240549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1102838321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72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GRADO:__1º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633622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1102835418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1105392348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CALAO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1103502837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1103746490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NATASHA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1102834915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NOEMI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1103745366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1103747307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1103503237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1103503067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SHERYL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1103503670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62733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GRADO:_1º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4234510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1030240723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1094053420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1103502568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1103744619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1103744579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DARIANYS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1102835098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1102842152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1103745015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VILLARREAL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Primero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38353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976121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1103502143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1103742960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ARZUAGA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1104260371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GILLIAN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1104260370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1104260372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AVENDAÑO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1103500623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CABARCAS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JHOSSEF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1104260881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1103743853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1103743070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1103743352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BENAVIDES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1103742692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1103742929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1104260529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JHOMALEYTH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4768657"/>
              </p:ext>
            </p:extLst>
          </p:nvPr>
        </p:nvGraphicFramePr>
        <p:xfrm>
          <a:off x="419173" y="692696"/>
          <a:ext cx="8568952" cy="383476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1038118006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1030242769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1104262359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1030241965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PINZON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BRANDON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GERMAYORI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1103746374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YENERIS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ELIZABETH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l" fontAlgn="b"/>
                      <a:endParaRPr lang="es-CO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22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783678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63557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1097609592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1142917993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MOGUEA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1103501545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1101447994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1104261206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1103950033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ARLEY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1100753440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1103743447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100626932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CRIOLLO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1102826744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1102828772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1103500632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GUARIN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RUBEN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2º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359280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1103501321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1103501290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1103500952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1147484166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1104260772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DELYSSAURA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1104261307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1103502579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URUETA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0734062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1102829002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1048071232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1102823615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ANDREYNA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1102822896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NOREIDI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1050722881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YEIRANIS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1103500751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BELTRAN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1067163998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1104260508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1102816454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YIRLEYDIS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1104260975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1103501512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MONTALVO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FIDEL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ALFONSO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1102846164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NIKOLLE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1103500741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1104260539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SCARLYS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304627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1102831258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1102826293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1103744339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1104260397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1103742951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YOENIS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1101783169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JONATHAN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1103501097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MAESTRE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JANNIS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MARCHENA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1103502092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SAUDITH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1104260651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OYOLA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1103500915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PALLARES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MAICOL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1102837392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ALINEYS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1103500506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LHESLY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2º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568416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1104261353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ANALUS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1102827335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1102826965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1104261305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EULALIA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1102816227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1104257636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1103742973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FAJARDO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1104259718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KRISTIN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06076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1104260827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RUBIO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1103501022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1104261125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1103743023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1103500130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1102827109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1110044145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1102825256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1103500688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1103500453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 CASSERES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1102831009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1103500542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HEREDIA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1102825107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39553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1104417992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1104261461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MACHUCA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1104260734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MANJARRES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YARLEYDIS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1102819095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VALENZUELA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JONATH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1103743750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JESSUA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JHAIR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1103501428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PEÑAFIEL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1103501814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2º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9866962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1104260082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1104260296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1103104671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1103374482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1104259617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MARMOLEJO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1102831989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SARIELYS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1101447473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1102826533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FREDYS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1102827437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7252804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1103501110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1103500919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BITAR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SANDRITH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1103500945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NAYDETH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1104260893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1103743316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SAYIRIS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1103500544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1104260719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1103502040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ACUÑA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1104260961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ESPINOZA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1103743834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RAMBAUTH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1102828541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1045693804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0037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09545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1103500833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1103500834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1103501559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1103501989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1102869919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YEBRAN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1102828150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GADIEL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1102830738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1104260497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1100624153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1102826073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GUILLERMO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1104261426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CASTRILLON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NOEMI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1104260843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1097101363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PIMIENTA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SHAROLL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1102831478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058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2181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1030242559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ISHARY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GUADALUPE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1030242233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1030242700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NARNYA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1103505921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1103506413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1030242401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1103747194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1103746014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1103746200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GARIZADO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1103505861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GIRALDO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1030242415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1102844024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GUARIN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1103506050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TEILOR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1103505971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1103505719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2º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0383126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1043975178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1102827159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1103742766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1103501211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1047044894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SERRANO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1188463035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VALEST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1102832549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36687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-990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GRADO:__2º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333312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1104261054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1102825956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1103501926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CHAYLA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1104259356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1102828586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1101782966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1104260930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1102826152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HERMES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1102831949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GUEVARA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1104260935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LIDUEÑA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CRISTOBAL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1104260448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0037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GRADO:___2º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933351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1103474288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1104261566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1103502347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MARZAN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RUSSO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YOLANI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1104260264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1102828554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1103501781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NANCY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1102822302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1135749013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ROINER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JESIT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1102817666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ABRAHAM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1012363524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OSPINA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ZAPATA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1103743236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1102829651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QUESSEP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0582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GRADO:_2º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5844515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1102830120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ELGUEDO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1103744369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1103742854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DEYANIRIS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1103743189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ROJAS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PIÑEREZ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1102831195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MADELEIN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1127581156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Retirado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1103501677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1103501318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CAMPUZANO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1102820856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Segundo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36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36687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-990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27342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1102818945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1103742037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AGAMES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LICETH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NOELIA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1103500586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BATALLA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ISRAEL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1069474655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1102815984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BERROCAL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1102810674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1082894634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BAHADITH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HADITH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1102820285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1103741695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1103741694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1102821435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COHEN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1102821399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0037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058988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1103739499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SILFREDO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1005575008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FRANKLIN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1102813732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1102824298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1102814118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ARCE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1103499987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1104258756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OYOLA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1102807709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PONCE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JORGE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0582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9946197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1103499581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1102826840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1102824571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1102799270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1102816191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VIECCO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ESPERANZA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1104257938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1102822989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DILAYNNE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36687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4205859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1102822303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1102823415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1103500775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1102820149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APARICIO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1102820273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1102817193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BATISTA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1102822902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1102812804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1102820817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1102810946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1102815409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1102844864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EGLEIDYS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241021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01118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1102823418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YERFANI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1103499558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GAMARRA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1104259163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1102816290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MIRANDA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MICHAEL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1022355713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1103500059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1102822261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PERTUZ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1103742070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DEYANIS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NOVOA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1104259457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1854294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3º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2708241"/>
              </p:ext>
            </p:extLst>
          </p:nvPr>
        </p:nvGraphicFramePr>
        <p:xfrm>
          <a:off x="366687" y="1052736"/>
          <a:ext cx="8568952" cy="33629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1104259772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FALCON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1103742023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MATOREL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1102820075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CHELSEA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1033707953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MADOTH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1104258266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54178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203710"/>
              </p:ext>
            </p:extLst>
          </p:nvPr>
        </p:nvGraphicFramePr>
        <p:xfrm>
          <a:off x="419173" y="692696"/>
          <a:ext cx="8568952" cy="40792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1030243407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1030241855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1030243116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1103746748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1103748228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1103747561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SNEIJDER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1020765737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ESPITIA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1103506165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24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0172531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1103500636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1102814925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1020223799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BEDOYA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ELLISABETT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1048441885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BURGOS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MOYANO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JUNIOR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1102822213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CHADID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1102818905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1102822873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1102820293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MAFLA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1103742092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1104259495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1103500187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1102819038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1104258356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LEIMY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1102821570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47815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322185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NOGUERA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ORLANDO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1102820349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1103740345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1104259447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PALMET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1103506866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1104259633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1103499752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1102819424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1104260010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1103500405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1103861148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1135749043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01611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3º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012552"/>
              </p:ext>
            </p:extLst>
          </p:nvPr>
        </p:nvGraphicFramePr>
        <p:xfrm>
          <a:off x="366687" y="1052736"/>
          <a:ext cx="8568952" cy="33629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1104259331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1111544635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VARGAS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EILEEN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1102829727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ZALUA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1102821158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YEFERSON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1104258887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1102821377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VILLEGAS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MAIRETH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965274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54990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1102816801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ZABALA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1103499822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LEONITH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1102821284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NOBLES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1103505331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NEIMER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YENNY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1103500341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BRIEVA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1102817466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1103498476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1141714204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1104259059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YOSSEL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1104259550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KEYLIN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CERVANTES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1102823925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1104258879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MANGONA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YESSIT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47815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3353414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Cedula de </a:t>
                      </a:r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Ciudadania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1103742227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ALCALA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1102818011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1102819315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COLON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THEISY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1102819284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1103499791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1104259445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1102808626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1102824562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HURTADO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1102818486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1104258802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MONTERROSA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1102811033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1103500122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01611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3º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388772"/>
              </p:ext>
            </p:extLst>
          </p:nvPr>
        </p:nvGraphicFramePr>
        <p:xfrm>
          <a:off x="366687" y="1052736"/>
          <a:ext cx="8568952" cy="41046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1103500170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1100623967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1104258737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1103741725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ANDERSON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1102818014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1102820551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SOTOMAYOR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1102823309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1043444127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VENECIA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33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965274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590046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1103499084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1104255289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YORWIN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1103741797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1121534084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CHASOY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YASURIS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1102822640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ESCOBAR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1103500262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GARAVITO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1104259553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BETANCOURT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1102819533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JULEYNIS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1102821523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11034499583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CHAMORRO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1104260092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IRIARTE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MARMOLEJO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47815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380447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1102827812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1104259862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1102824378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1019025284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1102818274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1103740956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1102823293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1102818084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1102825502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ELKIN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1103499770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CASSIANI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1103499815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1104260227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01611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3º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384307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1102819271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1102805184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1102821850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TOBIAS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JASSAN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1043973207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1102821934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MAICOL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ROLDAN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1103741917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965274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590046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1103499411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1104259717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1102819783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URIBE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SHASKIA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1103742167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1048277500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1102827321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FONTALVO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DOMINGUEZ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1103497905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1100623551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1104259289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1102822423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LEDESMA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ALDEMAR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HUMBERTO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1102820579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MACTOREL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CARREÑO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4781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836020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ISACC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BASILIO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JESMIN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1103506154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1103746889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1103745864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1103506521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1103505045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1070962351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KAREN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1103748288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1102839520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1103505543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1103746576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1103506915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EILEEN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1102843499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DANELIN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1103746272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GRADO:__3º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2929350"/>
              </p:ext>
            </p:extLst>
          </p:nvPr>
        </p:nvGraphicFramePr>
        <p:xfrm>
          <a:off x="419173" y="692696"/>
          <a:ext cx="8568952" cy="596945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1102820122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YELIAN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1102822257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1104259546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1102817631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1104259634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RICARDO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1104257836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OZUNA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1104259329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SARMIENTO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406856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1102816378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NAZARETH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1104259006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1031809042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1104259113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PORTACIO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VIRLETH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1045679581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1103742425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1043300193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501611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3º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0371863"/>
              </p:ext>
            </p:extLst>
          </p:nvPr>
        </p:nvGraphicFramePr>
        <p:xfrm>
          <a:off x="366687" y="1052736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1102821409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ROSARIO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1103741769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ASHLY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1102823162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1102820410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SOLORZANO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1104260480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1104259100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1102820936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1102813573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Tercero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965274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854015"/>
              </p:ext>
            </p:extLst>
          </p:nvPr>
        </p:nvGraphicFramePr>
        <p:xfrm>
          <a:off x="331981" y="980728"/>
          <a:ext cx="8568952" cy="56743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1104257335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BREYNER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1103741684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JOSHUA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GUSTAVO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1103740484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1104257867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1102808747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IBSY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NAILOTH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</a:p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1102809259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KATIUZKA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1103740301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1043123759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1102811981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1103741780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1102809829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796370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224459"/>
              </p:ext>
            </p:extLst>
          </p:nvPr>
        </p:nvGraphicFramePr>
        <p:xfrm>
          <a:off x="251520" y="1124744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1102809927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KHIABET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1104256760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1102808672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1014187645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VANEGAS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1103498650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JESSICA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1103498508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1103740210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CORDOBA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1104258336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MERIÑO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1105380665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1063786673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DEIVIS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1103499083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1102808761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8969612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4511410"/>
              </p:ext>
            </p:extLst>
          </p:nvPr>
        </p:nvGraphicFramePr>
        <p:xfrm>
          <a:off x="251520" y="1124744"/>
          <a:ext cx="8568952" cy="4571365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1103499105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ARGUMEDO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ROBERT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1103499032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1104258296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PIMIENTA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RESTREPO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1102814019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REVOLLO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WILLIAM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1103739944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SALAZAR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JOSMMER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1105391582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1103741580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1014660316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YANCE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endParaRPr lang="es-CO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ctr" fontAlgn="b"/>
                      <a:endParaRPr lang="es-CO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  <a:p>
                      <a:pPr algn="ctr" fontAlgn="b"/>
                      <a:r>
                        <a:rPr lang="es-CO" sz="14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81428134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6068293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1031646128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AGUILA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1103741075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MANUEL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1104258673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AGUIRRE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1104257658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CARABALLO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1100012417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KATRINALYETH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1104257842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1102817508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CAMARGO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1102812534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1103741504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EMERSON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JAVIER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1102814871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1137975922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1103740801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1102810700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861755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216786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1102808552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GALVAN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1052960607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MANCHEGO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XIMENA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1103739869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TAMARA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1103498369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CASSIANI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1103741235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1118230299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LONDOÑO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BARBOZA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1103499231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1103499059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1102821960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NARVAEZ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685411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3768427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1102810900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NATHALY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1102811219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LOS ANGELES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1103738516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PERTUZ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GERARDO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Nivelación</a:t>
                      </a:r>
                    </a:p>
                  </a:txBody>
                  <a:tcPr marL="9525" marR="9525" marT="9525" marB="0" anchor="b">
                    <a:solidFill>
                      <a:srgbClr val="00B0F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1103498399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1104256579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ROBLES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VILLAMIZAR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1103499214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1103949196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1102814491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1102815638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1104257046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VIDUAL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TABORDA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fontAlgn="b"/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299791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3301617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1102806462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1102813868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URIBE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SHANTAL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1103499210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1104256546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ESQUIVEL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CASTELLANO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1102813544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1104257334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SALOME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1102809947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AGAMEZ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1102814473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GIMENA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1103499290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1102812295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HERRERA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3275595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6243838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IBARRA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MATEO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1103736163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OROZCO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1104258324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YISELL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1104257884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OÑATE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YULEIDIS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1102815788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1103498518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1102814581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1052071525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1102807355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VALENZUELA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JHORGAN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SMITH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1102816346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PELUFFO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FABIAN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1103740872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GENEY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QUEILA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1553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GRADO:__TRANSICIÓN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9369344"/>
              </p:ext>
            </p:extLst>
          </p:nvPr>
        </p:nvGraphicFramePr>
        <p:xfrm>
          <a:off x="419173" y="692696"/>
          <a:ext cx="8568952" cy="40792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1102838229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BUELVAS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1103746197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EMELY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1102843494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FATIMA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1103746635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1103505934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1070466902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SALGADO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1030241275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FREDDY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1126256311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YOSMER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23</a:t>
                      </a:r>
                      <a:endParaRPr lang="es-CO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458084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5972474"/>
              </p:ext>
            </p:extLst>
          </p:nvPr>
        </p:nvGraphicFramePr>
        <p:xfrm>
          <a:off x="366687" y="1268760"/>
          <a:ext cx="8568952" cy="37338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1104256476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1102809435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PABLO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1048066661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MISHELL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DAYANA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1104255149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1102807910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1102817714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1102819575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s-CO" sz="2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32</a:t>
                      </a:r>
                      <a:endParaRPr lang="es-CO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815479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1970115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1102814602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AGUAS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MAYERLIS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OVIEDO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1102808119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1103741286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1102811989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MERELYN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1103498986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ASLIN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1103740381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BATALLA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ISMAEL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1104257550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1103740753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1031804001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CABALLERO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1104258926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ARROYO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MALORY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PATRICIA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1103498513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1103498646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CRUZ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1088256321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DUQUE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98306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280744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1103499139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BANQUET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MITZY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1103741430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GARAY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ABRAHAM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1102811583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1103741050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HUERTAS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1103741062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LLACH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1102817468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MANCILLA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ELIASIB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1104258138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1102815916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CACERES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1103741169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VICTOR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PESTANA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FRANCISCO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938937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303379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1102811512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PRASCA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1031643746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ACEVEDO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VIVIANA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1104256883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MEJIA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1103497389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1103499379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1102796771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ARNEDIS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1103740487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VITOLA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ZARZA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1102804495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ALCALA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EMILY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1102806640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YERALDINE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s-CO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38 </a:t>
                      </a:r>
                      <a:endParaRPr lang="es-CO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755263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830884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CHERLY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YAILLETH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1104258132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1102812322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AMELL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1103740786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1102812766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ESTEFANIA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1103739276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BETIN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MARMOLEJO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1103498866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1102814519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1102807503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BOLAÑO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1103741848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ISAAC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1103741264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1193089365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OSSA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BUSTAMANTE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1102815534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045720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1280731"/>
              </p:ext>
            </p:extLst>
          </p:nvPr>
        </p:nvGraphicFramePr>
        <p:xfrm>
          <a:off x="366687" y="1052736"/>
          <a:ext cx="8568952" cy="558800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1104256942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CATALINA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1043648051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BASILIO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SHADDAY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1103740571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1103740873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1067284876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DONADO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MOISES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NUIP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1104257943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SHIRLE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1100011849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KATHERIN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1103498539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1103740955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1102818022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1103740996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1103740582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NATACHA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1102810115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RAFAEL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250175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GRADO:__4º 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713835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1102817016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1104257745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KEINER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1102813746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1014476348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ROSA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GEIDY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1103859213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1102813617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1103741063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JOIMAR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1102814049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1103497388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1102814833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PEÑATES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CRISTIAN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1102813932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ALTAMIRANDA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FEYLY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Cuarto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b"/>
                      <a:r>
                        <a:rPr lang="es-CO" sz="20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35</a:t>
                      </a:r>
                      <a:endParaRPr lang="es-CO" sz="20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1406297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861519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1102805209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1002088358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BAQUERO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ZHARY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BRIYIT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1101442642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1103739261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1102807076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CUMPLIDO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1103739367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ARCO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LA FE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AKANETH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1102801321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MITCHELL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1102804406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1104256875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SALOM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1104255658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HINCAPIE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1102802867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BOHORQUEZ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1103498060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548008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1130265199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JIMENEZ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PALENCIA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TERESA 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1104256805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1031802160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MAHECHA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SOTOMAYOR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1019986377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1102799822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LAZARO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MARIET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JHOYLIS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MILETH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1005574675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1103496111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ELICEO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BRENDA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1103496951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PASTRANA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1102806004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MERCEDES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1127576194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GLENIS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1122676762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5º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264785"/>
              </p:ext>
            </p:extLst>
          </p:nvPr>
        </p:nvGraphicFramePr>
        <p:xfrm>
          <a:off x="366687" y="1052736"/>
          <a:ext cx="8568952" cy="52171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1102802002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CARMONA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ELMER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1104254803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SIMANCA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1103497958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AYALA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1102807696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SADIA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1102804762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CANOLES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1103497102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SANTIAGO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1102803408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KAROLAIN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1103497217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TURIZO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ANIBAL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 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1102800317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VILLALBA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1102801829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YEPES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TRANSICIÓNº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621815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1030242535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TEHERAN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1202213063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CERRO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CUMPLIDO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1187963138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COHEN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NICOLE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IVANOVIC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1030241465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YEIMY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1103505665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1103746001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1030242922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 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ALFREDO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1102844324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1103506533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1066737317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OLIVERO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1103746321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LASSO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COGOLLO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JHOANDRY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1103505769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1103745907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ANDRITH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JHOANA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1103746515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ANIELKA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CARMEN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1102857628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PELLICER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AGRESOT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YEIMIS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Transicion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66592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8439293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1102800841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JHON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ESTIVEN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1100622705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SILVANA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1103497584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QUIROZ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JAIDER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1103739742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1102802189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1102803017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PLINIO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1102808759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1103739413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BARRETO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ARIANYS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1102801819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BERRIO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1103497968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1102808310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1103510600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EDINSON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1102797186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DIEGO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1103739305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1658745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1102805948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GARRIDO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ARTEAGA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1104256647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GUARIN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ALDANA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1102801663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GUTIERREZ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1102800514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JOTTIZ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FLOREZ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ARTURO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1103497290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1102806464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MACEA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JARLYNNE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ESTHER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1100332754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ANGULO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1102805134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STEFANY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JENIFFER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1102794211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ABUABARA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YAMID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1103498359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OCHOA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ESPAÑA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1103739664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1100333250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WUADATH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1104255557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LINDA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KATERINE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5º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587944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CORPAS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1103496505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RIVERA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ACENETH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ROCHA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BARRAZA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1102803185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FELIPE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1104254231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KERLYS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1104255696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1103739300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LAURA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1103498090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ARMANDO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1103739847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FUENTES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FRENDA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1193121538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MURILLO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MADERA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39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069916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1103496745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AGAMEZ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VIZCAINO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1102802585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ATENCIA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1005626711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VILORIA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DYLAN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1102799067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CARPIO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1102801790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BENITEZ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CHIMA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YORDIS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JOHAN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1011082840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CHAVEZ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MARTHA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1103497325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GABRIEL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1003291686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1103498464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CASTRO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LAMBRAÑO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1103496227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1103739181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DORADO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1005574732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TAPIA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ALBERTO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1104255770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GARIZADO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1103742388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5953762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NOHEMIT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GUZMAN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PORTILLO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1103498241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LEON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1102801093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RIOS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1102806106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1103739368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LASTRE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1047383161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1102803877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MARIMON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SANTOS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1102802344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SOLORZANO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1103498220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CARLOS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1052950304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MERCADO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ABAD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YANIER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DAGOBETH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SOFIA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1103739023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PINEDA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DARY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1104256159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NUÑEZ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ZAMBRANO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1103497203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OSORIO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CALLE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DEIVIS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EDUARDO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5º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7690929"/>
              </p:ext>
            </p:extLst>
          </p:nvPr>
        </p:nvGraphicFramePr>
        <p:xfrm>
          <a:off x="366687" y="1052736"/>
          <a:ext cx="8568952" cy="447548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1102805447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PATERNINA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VELASQUEZ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1103498134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REVOLLO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1103096588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REYES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RODELO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VALENTINA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GISET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1067160297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RUIZ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1103498443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ANILLO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POLL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DEICY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1102807726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HARNISCH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MELANIE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1102805378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URANGO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1193123685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4087315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1102803067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1103497436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ARRIETA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SOLAR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1103498248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DEL TORO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1102840411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CARCAMO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CARDENAS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1103740120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1104256039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CASARRUBIA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1103508906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COBO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PADILLA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VALERIA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ALEXANDRA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1103498104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1102807374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EZQUEDA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ANAYA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1085040842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FONSECA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MUÑOZ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Trasladado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1104255538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BERTEL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PAULINA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1104255834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GARCIA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BRYAN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1102808227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ALVAREZ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SHERLYN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1104256372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1104255990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GOMEZCASSERES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ISABEL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6910"/>
            <a:ext cx="831730" cy="761458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40187" y="62581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467301"/>
              </p:ext>
            </p:extLst>
          </p:nvPr>
        </p:nvGraphicFramePr>
        <p:xfrm>
          <a:off x="419173" y="692696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1103498482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GOMEZ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MIGUEL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1101442681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GUERRERO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INGRID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PAOLA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1103739796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PACHECO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JESUA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1005605532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MELVA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ELENA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1102803610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HOYOS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ALTAMIRANDA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MELISSA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1103497616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JARABA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KAROLYN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1103498384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ANGELES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1005574608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MEDINA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SAMIR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1102805250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GISSELA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DANESA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1104255873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MENDOZA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TUIRAN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DUBAN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26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1102836957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MEZA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DANIEL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1104256245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MORENO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MONICA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1102803219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NAVARRO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MONTERROZA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YESID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29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100574592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ORTEGA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30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Registro Civil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1103739706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ROLDAN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KAIRA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SOJAN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174433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0" y="51470"/>
            <a:ext cx="963295" cy="857250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239" y="193938"/>
            <a:ext cx="7772400" cy="7147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4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 5º  </a:t>
            </a:r>
            <a:r>
              <a:rPr lang="es-CO" sz="14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4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4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4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1323238"/>
              </p:ext>
            </p:extLst>
          </p:nvPr>
        </p:nvGraphicFramePr>
        <p:xfrm>
          <a:off x="366687" y="1052736"/>
          <a:ext cx="8568952" cy="484632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No.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Tipo de identificación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apellido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Primer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Segundo nombre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1000" dirty="0" smtClean="0"/>
                        <a:t>Jornada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Grupo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Estado</a:t>
                      </a:r>
                      <a:endParaRPr lang="es-CO" sz="10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 dirty="0" smtClean="0"/>
                        <a:t>sexo</a:t>
                      </a:r>
                      <a:endParaRPr lang="es-CO" sz="10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1102804825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PEREZ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VANESSA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ALEJANDRA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32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1005574529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RAMIREZ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1103497876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SALCEDO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ROMERO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MAURICIO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34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1103738447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SANCHEZ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ALMANZA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OSCAR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1103496600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SIERRA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ACOSTA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SEBASTIAN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1102800621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SUAREZ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HERAZO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MARIANGEL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37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1103497770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UPARELA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DIAZ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ANTONIO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1104255365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VERGARA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HISSEL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1052066003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VILLARREAL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MARLY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ESTELLA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1103497424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WILCHES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MINEL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1011082551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PAYARES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KATY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JULIANY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endParaRPr lang="es-CO" sz="800" dirty="0"/>
                    </a:p>
                  </a:txBody>
                  <a:tcPr/>
                </a:tc>
                <a:tc gridSpan="9">
                  <a:txBody>
                    <a:bodyPr/>
                    <a:lstStyle/>
                    <a:p>
                      <a:pPr algn="ctr" fontAlgn="b"/>
                      <a:r>
                        <a:rPr lang="es-CO" sz="14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37</a:t>
                      </a:r>
                      <a:endParaRPr lang="es-CO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400843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4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18" y="27856"/>
            <a:ext cx="853985" cy="737753"/>
          </a:xfrm>
          <a:prstGeom prst="rect">
            <a:avLst/>
          </a:prstGeom>
          <a:noFill/>
        </p:spPr>
      </p:pic>
      <p:sp>
        <p:nvSpPr>
          <p:cNvPr id="7" name="1 Título"/>
          <p:cNvSpPr txBox="1">
            <a:spLocks/>
          </p:cNvSpPr>
          <p:nvPr/>
        </p:nvSpPr>
        <p:spPr>
          <a:xfrm>
            <a:off x="1163061" y="183357"/>
            <a:ext cx="7772400" cy="4267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INSTITUCIÓN EDUCATIVA NORMAL SUPERIOR DE SINCELEJO</a:t>
            </a:r>
          </a:p>
          <a:p>
            <a:endParaRPr lang="es-CO" sz="1100" b="1" dirty="0" smtClean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  <a:p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GRADO:__5º   </a:t>
            </a:r>
            <a:r>
              <a:rPr lang="es-CO" sz="1100" b="1" dirty="0" err="1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jornada:___________AÑO</a:t>
            </a:r>
            <a:r>
              <a:rPr lang="es-CO" sz="1100" b="1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 ESCOLAR: </a:t>
            </a:r>
            <a:r>
              <a:rPr lang="es-CO" sz="1100" b="1" u="sng" dirty="0" smtClean="0"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2015</a:t>
            </a:r>
            <a:endParaRPr lang="es-CO" sz="1100" b="1" u="sng" dirty="0">
              <a:latin typeface="Arial Unicode MS" panose="020B0604020202020204" pitchFamily="34" charset="-128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9767397"/>
              </p:ext>
            </p:extLst>
          </p:nvPr>
        </p:nvGraphicFramePr>
        <p:xfrm>
          <a:off x="179512" y="836712"/>
          <a:ext cx="8568952" cy="593344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515015"/>
                <a:gridCol w="947372"/>
                <a:gridCol w="763315"/>
                <a:gridCol w="720080"/>
                <a:gridCol w="785542"/>
                <a:gridCol w="785542"/>
                <a:gridCol w="720080"/>
                <a:gridCol w="523695"/>
                <a:gridCol w="720080"/>
                <a:gridCol w="936103"/>
                <a:gridCol w="1152128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No.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Tipo de identificación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apellido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Primer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Segundo nombre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Jornada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Grupo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Estado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 dirty="0" smtClean="0"/>
                        <a:t>sexo</a:t>
                      </a:r>
                      <a:endParaRPr lang="es-CO" sz="800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1104255870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ARISMENDY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TORRES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STEVENS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1102802997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ARNEDO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DAILIS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MARCELA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1101878504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ADRIAN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1103740628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BALAGUERA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CONTRERAS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1193209669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BELEÑO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ESTEBAN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ANDRES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6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1104254922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BLANCO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TOVAR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LUISA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7</a:t>
                      </a:r>
                      <a:endParaRPr lang="es-CO" sz="800" dirty="0"/>
                    </a:p>
                  </a:txBody>
                  <a:tcP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1005572197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CARRASCAL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ARIAS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ENRIQUE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Reprobado</a:t>
                      </a:r>
                    </a:p>
                  </a:txBody>
                  <a:tcPr marL="9525" marR="9525" marT="9525" marB="0" anchor="b">
                    <a:solidFill>
                      <a:srgbClr val="FFFF00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8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1104255427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DAVILA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NAVAD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EFRAIN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JOSE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9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1103740246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DIMENICO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LADEUS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LOREN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10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1102805112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SARA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CAROLINA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11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1103738881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RODRIGUEZ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JUAN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CAMILO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endParaRPr lang="es-CO" sz="800" dirty="0" smtClean="0"/>
                    </a:p>
                    <a:p>
                      <a:r>
                        <a:rPr lang="es-CO" sz="800" dirty="0" smtClean="0"/>
                        <a:t>12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1103498005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HERNANDEZ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TOSCANO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MARYORIS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s-CO" sz="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13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1103740468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IGLESIAS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GONZALEZ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TATIANA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MARGARITA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14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1104256311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LOPEZ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FRANCO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ZHARICK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MICHELLE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s-CO" sz="800" dirty="0" smtClean="0"/>
                        <a:t>15</a:t>
                      </a:r>
                      <a:endParaRPr lang="es-CO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Tarjeta de Identidad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1104255590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LOZANO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MARTINEZ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KEVIN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DAVID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Matinal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Quinto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E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Aprobado</a:t>
                      </a:r>
                    </a:p>
                  </a:txBody>
                  <a:tcPr marL="9525" marR="9525" marT="9525" marB="0" anchor="b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934096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878</TotalTime>
  <Words>65371</Words>
  <Application>Microsoft Office PowerPoint</Application>
  <PresentationFormat>Presentación en pantalla (4:3)</PresentationFormat>
  <Paragraphs>53763</Paragraphs>
  <Slides>333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333</vt:i4>
      </vt:variant>
    </vt:vector>
  </HeadingPairs>
  <TitlesOfParts>
    <vt:vector size="337" baseType="lpstr">
      <vt:lpstr>Arial Unicode MS</vt:lpstr>
      <vt:lpstr>Arial</vt:lpstr>
      <vt:lpstr>Calibri</vt:lpstr>
      <vt:lpstr>Tema de Office</vt:lpstr>
      <vt:lpstr>Presentación de PowerPoint</vt:lpstr>
      <vt:lpstr>JORNADA MATINAL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JORNADA VESPERTINA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Maritza</dc:creator>
  <cp:lastModifiedBy>USUARIO</cp:lastModifiedBy>
  <cp:revision>59</cp:revision>
  <dcterms:created xsi:type="dcterms:W3CDTF">2016-01-05T14:10:25Z</dcterms:created>
  <dcterms:modified xsi:type="dcterms:W3CDTF">2016-01-18T00:12:32Z</dcterms:modified>
</cp:coreProperties>
</file>