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308" r:id="rId5"/>
    <p:sldId id="309" r:id="rId6"/>
    <p:sldId id="273" r:id="rId7"/>
    <p:sldId id="275" r:id="rId8"/>
    <p:sldId id="310" r:id="rId9"/>
    <p:sldId id="276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282" r:id="rId18"/>
    <p:sldId id="319" r:id="rId19"/>
    <p:sldId id="320" r:id="rId20"/>
    <p:sldId id="321" r:id="rId21"/>
    <p:sldId id="286" r:id="rId22"/>
    <p:sldId id="322" r:id="rId23"/>
    <p:sldId id="323" r:id="rId24"/>
    <p:sldId id="326" r:id="rId25"/>
    <p:sldId id="328" r:id="rId26"/>
    <p:sldId id="329" r:id="rId27"/>
    <p:sldId id="327" r:id="rId28"/>
    <p:sldId id="300" r:id="rId29"/>
    <p:sldId id="330" r:id="rId30"/>
    <p:sldId id="331" r:id="rId31"/>
    <p:sldId id="303" r:id="rId32"/>
    <p:sldId id="304" r:id="rId3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4930-61B5-44D6-8BBF-778579C12065}" type="datetimeFigureOut">
              <a:rPr lang="es-CO" smtClean="0"/>
              <a:t>26/04/16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9F0-3F88-408F-B951-9EDD54417E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02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4930-61B5-44D6-8BBF-778579C12065}" type="datetimeFigureOut">
              <a:rPr lang="es-CO" smtClean="0"/>
              <a:t>26/04/16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9F0-3F88-408F-B951-9EDD54417E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579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4930-61B5-44D6-8BBF-778579C12065}" type="datetimeFigureOut">
              <a:rPr lang="es-CO" smtClean="0"/>
              <a:t>26/04/16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9F0-3F88-408F-B951-9EDD54417E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68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4930-61B5-44D6-8BBF-778579C12065}" type="datetimeFigureOut">
              <a:rPr lang="es-CO" smtClean="0"/>
              <a:t>26/04/16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9F0-3F88-408F-B951-9EDD54417E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59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4930-61B5-44D6-8BBF-778579C12065}" type="datetimeFigureOut">
              <a:rPr lang="es-CO" smtClean="0"/>
              <a:t>26/04/16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9F0-3F88-408F-B951-9EDD54417E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854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4930-61B5-44D6-8BBF-778579C12065}" type="datetimeFigureOut">
              <a:rPr lang="es-CO" smtClean="0"/>
              <a:t>26/04/16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9F0-3F88-408F-B951-9EDD54417E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209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4930-61B5-44D6-8BBF-778579C12065}" type="datetimeFigureOut">
              <a:rPr lang="es-CO" smtClean="0"/>
              <a:t>26/04/16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9F0-3F88-408F-B951-9EDD54417E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99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4930-61B5-44D6-8BBF-778579C12065}" type="datetimeFigureOut">
              <a:rPr lang="es-CO" smtClean="0"/>
              <a:t>26/04/16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9F0-3F88-408F-B951-9EDD54417E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963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4930-61B5-44D6-8BBF-778579C12065}" type="datetimeFigureOut">
              <a:rPr lang="es-CO" smtClean="0"/>
              <a:t>26/04/16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9F0-3F88-408F-B951-9EDD54417E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34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4930-61B5-44D6-8BBF-778579C12065}" type="datetimeFigureOut">
              <a:rPr lang="es-CO" smtClean="0"/>
              <a:t>26/04/16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9F0-3F88-408F-B951-9EDD54417E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048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4930-61B5-44D6-8BBF-778579C12065}" type="datetimeFigureOut">
              <a:rPr lang="es-CO" smtClean="0"/>
              <a:t>26/04/16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9F0-3F88-408F-B951-9EDD54417E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38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F4930-61B5-44D6-8BBF-778579C12065}" type="datetimeFigureOut">
              <a:rPr lang="es-CO" smtClean="0"/>
              <a:t>26/04/16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F9F0-3F88-408F-B951-9EDD54417E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3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0.png"/><Relationship Id="rId4" Type="http://schemas.openxmlformats.org/officeDocument/2006/relationships/image" Target="../media/image2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5384230" cy="359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93629" y="18864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979712" y="1268760"/>
            <a:ext cx="597666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ANÁLISIS ISCE 2015 Y ISCE 2016</a:t>
            </a:r>
            <a:endParaRPr lang="es-CO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555776" y="5517232"/>
            <a:ext cx="532859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ABRIL 13 2016</a:t>
            </a:r>
            <a:endParaRPr lang="es-CO" b="1" dirty="0"/>
          </a:p>
        </p:txBody>
      </p:sp>
      <p:pic>
        <p:nvPicPr>
          <p:cNvPr id="8" name="7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684"/>
            <a:ext cx="767715" cy="695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63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02" y="646331"/>
            <a:ext cx="2838202" cy="165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46331"/>
            <a:ext cx="4049275" cy="69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3" y="1337836"/>
            <a:ext cx="5635377" cy="41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6" y="2132856"/>
            <a:ext cx="67897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339752" y="1756579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BÁSICA PRIMARIA</a:t>
            </a:r>
          </a:p>
          <a:p>
            <a:pPr algn="ctr"/>
            <a:r>
              <a:rPr lang="es-CO" sz="1400" b="1" dirty="0" smtClean="0"/>
              <a:t>SABER: 3º </a:t>
            </a:r>
          </a:p>
          <a:p>
            <a:pPr algn="ctr"/>
            <a:r>
              <a:rPr lang="es-CO" sz="1400" b="1" u="sng" dirty="0" smtClean="0"/>
              <a:t>MATEMÁTICAS</a:t>
            </a: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4" y="2924944"/>
            <a:ext cx="34956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 flipH="1">
            <a:off x="2483768" y="4365104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>
            <a:off x="2483768" y="3717032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4148365" y="4365104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4148365" y="3696568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1085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90" y="3407469"/>
            <a:ext cx="1085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76" y="3421617"/>
            <a:ext cx="30384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27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02" y="646331"/>
            <a:ext cx="2838202" cy="165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46331"/>
            <a:ext cx="4049275" cy="69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3" y="1337836"/>
            <a:ext cx="5635377" cy="41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5" y="2303384"/>
            <a:ext cx="67897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339752" y="1756579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BÁSICA PRIMARIA</a:t>
            </a:r>
          </a:p>
          <a:p>
            <a:pPr algn="ctr"/>
            <a:r>
              <a:rPr lang="es-CO" sz="1400" b="1" dirty="0" smtClean="0"/>
              <a:t>SABER: 5º </a:t>
            </a:r>
          </a:p>
          <a:p>
            <a:pPr algn="ctr"/>
            <a:r>
              <a:rPr lang="es-CO" sz="1400" b="1" u="sng" dirty="0" smtClean="0"/>
              <a:t>LENGUAJE</a:t>
            </a:r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3" y="3140968"/>
            <a:ext cx="34766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 flipH="1">
            <a:off x="3887924" y="4581128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>
            <a:off x="2061791" y="4581128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3887924" y="3861048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2061791" y="3933056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11334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63" y="4180568"/>
            <a:ext cx="11334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30384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275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02" y="646331"/>
            <a:ext cx="2838202" cy="165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46331"/>
            <a:ext cx="4049275" cy="69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3" y="1337836"/>
            <a:ext cx="5635377" cy="41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6" y="2132856"/>
            <a:ext cx="67897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339752" y="1756579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BÁSICA PRIMARIA</a:t>
            </a:r>
          </a:p>
          <a:p>
            <a:pPr algn="ctr"/>
            <a:r>
              <a:rPr lang="es-CO" sz="1400" b="1" dirty="0" smtClean="0"/>
              <a:t>SABER: 5º </a:t>
            </a:r>
          </a:p>
          <a:p>
            <a:pPr algn="ctr"/>
            <a:r>
              <a:rPr lang="es-CO" sz="1400" b="1" u="sng" dirty="0" smtClean="0"/>
              <a:t>MATEMÁTICAS</a:t>
            </a:r>
            <a:endParaRPr lang="es-C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0" y="3068960"/>
            <a:ext cx="35337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 flipH="1">
            <a:off x="3779912" y="4365104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>
            <a:off x="2067725" y="4365104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3776503" y="3717032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2123727" y="3733513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07468"/>
            <a:ext cx="1085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69097"/>
            <a:ext cx="1085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1617"/>
            <a:ext cx="30384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27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02" y="646331"/>
            <a:ext cx="2838202" cy="165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46331"/>
            <a:ext cx="4049275" cy="69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3" y="1337836"/>
            <a:ext cx="5635377" cy="41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6" y="2132856"/>
            <a:ext cx="67897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339752" y="1756579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BÁSICA SECUNDARIA</a:t>
            </a:r>
          </a:p>
          <a:p>
            <a:pPr algn="ctr"/>
            <a:r>
              <a:rPr lang="es-CO" sz="1400" b="1" dirty="0" smtClean="0"/>
              <a:t>SABER: 9º </a:t>
            </a:r>
          </a:p>
          <a:p>
            <a:pPr algn="ctr"/>
            <a:r>
              <a:rPr lang="es-CO" sz="1400" b="1" u="sng" dirty="0" smtClean="0"/>
              <a:t>LENGUAJE</a:t>
            </a:r>
            <a:endParaRPr lang="es-C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3" y="3140968"/>
            <a:ext cx="34004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 flipH="1">
            <a:off x="2267744" y="3751986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>
            <a:off x="3932341" y="3717032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3932340" y="4365104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2211741" y="4363113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04" y="3284984"/>
            <a:ext cx="11334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16" y="4137088"/>
            <a:ext cx="1085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30384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275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02" y="646331"/>
            <a:ext cx="2838202" cy="165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46331"/>
            <a:ext cx="4049275" cy="69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3" y="1337836"/>
            <a:ext cx="5635377" cy="41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6" y="2132856"/>
            <a:ext cx="67897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339752" y="1756579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BÁSICA SECUNDARIA</a:t>
            </a:r>
          </a:p>
          <a:p>
            <a:pPr algn="ctr"/>
            <a:r>
              <a:rPr lang="es-CO" sz="1400" b="1" dirty="0" smtClean="0"/>
              <a:t>SABER: 9º </a:t>
            </a:r>
          </a:p>
          <a:p>
            <a:pPr algn="ctr"/>
            <a:r>
              <a:rPr lang="es-CO" sz="1400" b="1" u="sng" dirty="0" smtClean="0"/>
              <a:t>MATEMÁTICAS</a:t>
            </a:r>
            <a:endParaRPr lang="es-C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3" y="3068960"/>
            <a:ext cx="38957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 flipH="1">
            <a:off x="4355976" y="3717032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>
            <a:off x="2555776" y="3668859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4402048" y="4293096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2472064" y="4293096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88" y="3359296"/>
            <a:ext cx="1085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88" y="4121472"/>
            <a:ext cx="1085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3384648"/>
            <a:ext cx="30384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275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02" y="646331"/>
            <a:ext cx="2838202" cy="165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46331"/>
            <a:ext cx="4049275" cy="69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3" y="1337836"/>
            <a:ext cx="5635377" cy="41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339752" y="1756579"/>
            <a:ext cx="35283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MEDIA</a:t>
            </a:r>
          </a:p>
          <a:p>
            <a:pPr algn="ctr"/>
            <a:r>
              <a:rPr lang="es-CO" sz="1400" b="1" dirty="0" smtClean="0"/>
              <a:t>SABER: 11º  </a:t>
            </a:r>
          </a:p>
          <a:p>
            <a:pPr algn="ctr"/>
            <a:endParaRPr lang="es-C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5243"/>
            <a:ext cx="7761287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275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02" y="646331"/>
            <a:ext cx="2838202" cy="165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46331"/>
            <a:ext cx="4049275" cy="69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3" y="1337836"/>
            <a:ext cx="5635377" cy="41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6" y="2132856"/>
            <a:ext cx="67897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339752" y="1756579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MEDIA</a:t>
            </a:r>
          </a:p>
          <a:p>
            <a:pPr algn="ctr"/>
            <a:r>
              <a:rPr lang="es-CO" sz="1400" b="1" dirty="0" smtClean="0"/>
              <a:t>SABER: 11º  </a:t>
            </a:r>
          </a:p>
          <a:p>
            <a:pPr algn="ctr"/>
            <a:r>
              <a:rPr lang="es-CO" sz="1400" b="1" u="sng" dirty="0" smtClean="0"/>
              <a:t>MATEMÁTICAS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308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77163"/>
            <a:ext cx="2996754" cy="182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96290"/>
            <a:ext cx="3083246" cy="133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635896" y="26369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GRADO: 3º </a:t>
            </a: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79" y="4560568"/>
            <a:ext cx="3871221" cy="126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37" y="2917839"/>
            <a:ext cx="3972049" cy="124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39385"/>
            <a:ext cx="891099" cy="50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87" y="5738716"/>
            <a:ext cx="891099" cy="50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1"/>
            <a:ext cx="891099" cy="50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49" y="5805264"/>
            <a:ext cx="891099" cy="50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21" y="4241925"/>
            <a:ext cx="1840897" cy="75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3" y="4182578"/>
            <a:ext cx="1840897" cy="75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913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77163"/>
            <a:ext cx="2996754" cy="182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96290"/>
            <a:ext cx="3083246" cy="133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789729" y="231856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GRADO: 5º </a:t>
            </a:r>
            <a:endParaRPr lang="es-CO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63115"/>
            <a:ext cx="4220890" cy="13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90" y="2686262"/>
            <a:ext cx="4033271" cy="132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52" y="3978912"/>
            <a:ext cx="891099" cy="50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25539"/>
            <a:ext cx="891099" cy="50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733256"/>
            <a:ext cx="891099" cy="50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849289"/>
            <a:ext cx="891099" cy="50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86" y="4357050"/>
            <a:ext cx="1840897" cy="75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45644"/>
            <a:ext cx="1840897" cy="75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379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77163"/>
            <a:ext cx="2996754" cy="182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96290"/>
            <a:ext cx="3083246" cy="133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148064" y="249415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GRADO: 9º </a:t>
            </a:r>
            <a:endParaRPr lang="es-C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57" y="4838253"/>
            <a:ext cx="460175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46" y="2911355"/>
            <a:ext cx="5112568" cy="128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499" y="4177655"/>
            <a:ext cx="891099" cy="50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5" y="4258602"/>
            <a:ext cx="919713" cy="57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988880"/>
            <a:ext cx="891099" cy="50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4" y="5897978"/>
            <a:ext cx="919713" cy="57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68" y="4446059"/>
            <a:ext cx="1740199" cy="7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1" y="4663601"/>
            <a:ext cx="1582472" cy="64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37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384208" cy="461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907704" y="810640"/>
            <a:ext cx="597666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ANÁLISIS ISCE 2015 Y ISCE 2016</a:t>
            </a:r>
            <a:endParaRPr lang="es-CO" b="1" dirty="0"/>
          </a:p>
        </p:txBody>
      </p:sp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3884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77163"/>
            <a:ext cx="2996754" cy="182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96290"/>
            <a:ext cx="3083246" cy="133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635896" y="26369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GRADO: 11º </a:t>
            </a:r>
            <a:endParaRPr lang="es-CO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06" y="4827162"/>
            <a:ext cx="471943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09" y="2900139"/>
            <a:ext cx="4898628" cy="141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471" y="4293536"/>
            <a:ext cx="891099" cy="50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436" y="4293536"/>
            <a:ext cx="919713" cy="57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139284"/>
            <a:ext cx="919713" cy="57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166" y="6093296"/>
            <a:ext cx="74570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19610"/>
            <a:ext cx="1646963" cy="74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379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96290"/>
            <a:ext cx="2962846" cy="17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37491"/>
              </p:ext>
            </p:extLst>
          </p:nvPr>
        </p:nvGraphicFramePr>
        <p:xfrm>
          <a:off x="1079612" y="2852936"/>
          <a:ext cx="3528392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64196"/>
                <a:gridCol w="1764196"/>
              </a:tblGrid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2014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2015</a:t>
                      </a:r>
                      <a:endParaRPr lang="es-CO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s-CO" dirty="0" smtClean="0"/>
                        <a:t>0.90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0.92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82736" y="2173506"/>
            <a:ext cx="446449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BÁSICA PRIMARIA</a:t>
            </a:r>
            <a:endParaRPr lang="es-C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2686819" cy="121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317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96290"/>
            <a:ext cx="2962846" cy="17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368224"/>
              </p:ext>
            </p:extLst>
          </p:nvPr>
        </p:nvGraphicFramePr>
        <p:xfrm>
          <a:off x="1045440" y="2918281"/>
          <a:ext cx="3528392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64196"/>
                <a:gridCol w="1764196"/>
              </a:tblGrid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2014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2015</a:t>
                      </a:r>
                      <a:endParaRPr lang="es-CO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s-CO" dirty="0" smtClean="0"/>
                        <a:t>0.82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0.84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23528" y="2195572"/>
            <a:ext cx="446449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BÁSICA SECUNDARIA</a:t>
            </a:r>
            <a:endParaRPr lang="es-C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31908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32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96290"/>
            <a:ext cx="2962846" cy="17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776850"/>
              </p:ext>
            </p:extLst>
          </p:nvPr>
        </p:nvGraphicFramePr>
        <p:xfrm>
          <a:off x="1187624" y="3068960"/>
          <a:ext cx="3528392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64196"/>
                <a:gridCol w="1764196"/>
              </a:tblGrid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2014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2015</a:t>
                      </a:r>
                      <a:endParaRPr lang="es-CO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lang="es-CO" dirty="0" smtClean="0"/>
                        <a:t>1.70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1.84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11560" y="2564904"/>
            <a:ext cx="446449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MEDIA</a:t>
            </a:r>
            <a:endParaRPr lang="es-C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13343"/>
            <a:ext cx="31908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32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65943"/>
            <a:ext cx="2693293" cy="159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76713"/>
            <a:ext cx="11334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60" y="1491088"/>
            <a:ext cx="1085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55576" y="1024817"/>
            <a:ext cx="280831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BÁSICA PRIMARIA</a:t>
            </a:r>
            <a:endParaRPr lang="es-CO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56977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82" y="4581128"/>
            <a:ext cx="4243884" cy="147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707904" y="23488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2014</a:t>
            </a:r>
            <a:endParaRPr lang="es-CO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103948" y="411224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2015</a:t>
            </a:r>
            <a:endParaRPr lang="es-CO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29327"/>
            <a:ext cx="11334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60" y="3462182"/>
            <a:ext cx="11334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154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65943"/>
            <a:ext cx="2693293" cy="159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76713"/>
            <a:ext cx="11334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60" y="1491088"/>
            <a:ext cx="1085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55576" y="1024817"/>
            <a:ext cx="280831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BÁSICA SECUNDARIA</a:t>
            </a:r>
            <a:endParaRPr lang="es-CO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27158"/>
            <a:ext cx="4502770" cy="163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06" y="4797152"/>
            <a:ext cx="4513436" cy="152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103948" y="225782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2014</a:t>
            </a:r>
            <a:endParaRPr lang="es-CO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103948" y="426206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2015</a:t>
            </a:r>
            <a:endParaRPr lang="es-CO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11334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08610"/>
            <a:ext cx="11334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398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65943"/>
            <a:ext cx="2693293" cy="159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76713"/>
            <a:ext cx="11334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60" y="1491088"/>
            <a:ext cx="1085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55576" y="1024817"/>
            <a:ext cx="280831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BÁSICA MEDIA</a:t>
            </a:r>
            <a:endParaRPr lang="es-C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56" y="2869952"/>
            <a:ext cx="5573936" cy="241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398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3" y="908720"/>
            <a:ext cx="31908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2736"/>
            <a:ext cx="11334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37" y="2328948"/>
            <a:ext cx="1085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0" y="2181225"/>
            <a:ext cx="30384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0" y="3429000"/>
            <a:ext cx="30384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2" y="3284984"/>
            <a:ext cx="11334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980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46331"/>
            <a:ext cx="6241813" cy="3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877476" y="3583886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sz="1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656384" y="3368443"/>
            <a:ext cx="504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sz="1400" b="1" dirty="0" smtClean="0"/>
          </a:p>
          <a:p>
            <a:endParaRPr lang="es-CO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419872" y="3322276"/>
            <a:ext cx="504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sz="1400" b="1" dirty="0" smtClean="0"/>
          </a:p>
          <a:p>
            <a:endParaRPr lang="es-CO" sz="1400" b="1" dirty="0"/>
          </a:p>
        </p:txBody>
      </p:sp>
      <p:sp>
        <p:nvSpPr>
          <p:cNvPr id="10" name="9 Elipse"/>
          <p:cNvSpPr/>
          <p:nvPr/>
        </p:nvSpPr>
        <p:spPr>
          <a:xfrm>
            <a:off x="7092280" y="2426607"/>
            <a:ext cx="216024" cy="2186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Elipse"/>
          <p:cNvSpPr/>
          <p:nvPr/>
        </p:nvSpPr>
        <p:spPr>
          <a:xfrm>
            <a:off x="5580112" y="2469662"/>
            <a:ext cx="216024" cy="2186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CuadroTexto"/>
          <p:cNvSpPr txBox="1"/>
          <p:nvPr/>
        </p:nvSpPr>
        <p:spPr>
          <a:xfrm>
            <a:off x="2656384" y="1124744"/>
            <a:ext cx="38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BÁSICA PRIMARIA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92963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46331"/>
            <a:ext cx="6241813" cy="3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877476" y="3583886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sz="1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656384" y="3368443"/>
            <a:ext cx="504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sz="1400" b="1" dirty="0" smtClean="0"/>
          </a:p>
          <a:p>
            <a:endParaRPr lang="es-CO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419872" y="3322276"/>
            <a:ext cx="504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sz="1400" b="1" dirty="0" smtClean="0"/>
          </a:p>
          <a:p>
            <a:endParaRPr lang="es-CO" sz="1400" b="1" dirty="0"/>
          </a:p>
        </p:txBody>
      </p:sp>
      <p:sp>
        <p:nvSpPr>
          <p:cNvPr id="10" name="9 Elipse"/>
          <p:cNvSpPr/>
          <p:nvPr/>
        </p:nvSpPr>
        <p:spPr>
          <a:xfrm>
            <a:off x="7092280" y="2426607"/>
            <a:ext cx="216024" cy="2186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Elipse"/>
          <p:cNvSpPr/>
          <p:nvPr/>
        </p:nvSpPr>
        <p:spPr>
          <a:xfrm>
            <a:off x="5580112" y="2469662"/>
            <a:ext cx="216024" cy="2186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CuadroTexto"/>
          <p:cNvSpPr txBox="1"/>
          <p:nvPr/>
        </p:nvSpPr>
        <p:spPr>
          <a:xfrm>
            <a:off x="2656384" y="1124744"/>
            <a:ext cx="38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BÁSICA SECUNDARIA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777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38" y="1484784"/>
            <a:ext cx="7293572" cy="419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0181" y="796290"/>
            <a:ext cx="7786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BÁSCIA PRIMARIA: (primer podio índice sintético (2015), segundo podio el índice sintético 2015 más la meta mínima anual (+ 0.32) y en el tercer podio el índice sintético 2016. 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1763688" y="5229200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3.90</a:t>
            </a:r>
            <a:endParaRPr lang="es-CO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555776" y="5068982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4.22</a:t>
            </a:r>
            <a:endParaRPr lang="es-CO" sz="1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275856" y="5012268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3.92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135968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46331"/>
            <a:ext cx="6241813" cy="3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877476" y="3583886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sz="1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656384" y="3368443"/>
            <a:ext cx="504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sz="1400" b="1" dirty="0" smtClean="0"/>
          </a:p>
          <a:p>
            <a:endParaRPr lang="es-CO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419872" y="3322276"/>
            <a:ext cx="504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sz="1400" b="1" dirty="0" smtClean="0"/>
          </a:p>
          <a:p>
            <a:endParaRPr lang="es-CO" sz="1400" b="1" dirty="0"/>
          </a:p>
        </p:txBody>
      </p:sp>
      <p:sp>
        <p:nvSpPr>
          <p:cNvPr id="10" name="9 Elipse"/>
          <p:cNvSpPr/>
          <p:nvPr/>
        </p:nvSpPr>
        <p:spPr>
          <a:xfrm>
            <a:off x="7092280" y="2426607"/>
            <a:ext cx="216024" cy="2186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Elipse"/>
          <p:cNvSpPr/>
          <p:nvPr/>
        </p:nvSpPr>
        <p:spPr>
          <a:xfrm>
            <a:off x="5580112" y="2469662"/>
            <a:ext cx="216024" cy="2186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CuadroTexto"/>
          <p:cNvSpPr txBox="1"/>
          <p:nvPr/>
        </p:nvSpPr>
        <p:spPr>
          <a:xfrm>
            <a:off x="2656384" y="1124744"/>
            <a:ext cx="38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MEDIA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879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081088"/>
            <a:ext cx="61245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56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01784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38" y="1484784"/>
            <a:ext cx="7293572" cy="419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0181" y="796290"/>
            <a:ext cx="7786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BÁSCIA SECUNDARIA: (primer podio índice sintético (2015), segundo podio el índice sintético 2015 más la meta mínima anual (+ 0.32) y en el tercer podio el índice sintético 2016. 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1763688" y="5229200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3.91</a:t>
            </a:r>
            <a:endParaRPr lang="es-CO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555776" y="5139734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4.23</a:t>
            </a:r>
            <a:endParaRPr lang="es-CO" sz="1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275856" y="5012268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4.24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266988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38" y="1484784"/>
            <a:ext cx="7293572" cy="419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0181" y="796290"/>
            <a:ext cx="7786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BÁSCIA MEDIA: (primer podio índice sintético (2015), segundo podio el índice sintético 2015 más la meta mínima anual (+ 0.32) y en el tercer podio el índice sintético 2016. 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1763688" y="5229200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4.49</a:t>
            </a:r>
            <a:endParaRPr lang="es-CO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555776" y="5068982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4.81</a:t>
            </a:r>
            <a:endParaRPr lang="es-CO" sz="1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275856" y="5012268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smtClean="0"/>
              <a:t>4.20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289217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3" y="1052736"/>
            <a:ext cx="7768831" cy="372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24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7523614" cy="413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24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1" y="908720"/>
            <a:ext cx="31908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2736"/>
            <a:ext cx="11334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37" y="2328948"/>
            <a:ext cx="1085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0" y="2181225"/>
            <a:ext cx="30384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0" y="3429000"/>
            <a:ext cx="30384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86" y="3284984"/>
            <a:ext cx="11334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647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100330"/>
            <a:ext cx="767715" cy="6959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0"/>
            <a:ext cx="67687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INSTITUCIÓN EDUCATIVA NORMAL SUPERIOR DE SINCELEJO</a:t>
            </a:r>
          </a:p>
          <a:p>
            <a:pPr algn="ctr"/>
            <a:r>
              <a:rPr lang="es-CO" b="1" dirty="0" smtClean="0"/>
              <a:t>AÑO ESCOLAR 2016</a:t>
            </a:r>
            <a:endParaRPr lang="es-CO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02" y="646331"/>
            <a:ext cx="2838202" cy="165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46331"/>
            <a:ext cx="4049275" cy="69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3" y="1337836"/>
            <a:ext cx="5635377" cy="41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39752" y="1756579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BÁSICA PRIMARIA</a:t>
            </a:r>
          </a:p>
          <a:p>
            <a:pPr algn="ctr"/>
            <a:r>
              <a:rPr lang="es-CO" sz="1400" b="1" dirty="0" smtClean="0"/>
              <a:t>SABER: 3º </a:t>
            </a:r>
          </a:p>
          <a:p>
            <a:pPr algn="ctr"/>
            <a:r>
              <a:rPr lang="es-CO" sz="1400" b="1" u="sng" dirty="0" smtClean="0"/>
              <a:t>LENGUAJE</a:t>
            </a:r>
            <a:endParaRPr lang="es-CO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6" y="2495243"/>
            <a:ext cx="67897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5147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H="1">
            <a:off x="3671900" y="4653136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1792858" y="4628054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3574333" y="4005064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1796891" y="4005064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319" y="3695501"/>
            <a:ext cx="1085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65" y="4376552"/>
            <a:ext cx="1085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00524"/>
            <a:ext cx="1696881" cy="6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246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506</Words>
  <Application>Microsoft Office PowerPoint</Application>
  <PresentationFormat>Presentación en pantalla (4:3)</PresentationFormat>
  <Paragraphs>131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</dc:creator>
  <cp:lastModifiedBy>USUARIO</cp:lastModifiedBy>
  <cp:revision>22</cp:revision>
  <dcterms:created xsi:type="dcterms:W3CDTF">2016-04-25T02:17:41Z</dcterms:created>
  <dcterms:modified xsi:type="dcterms:W3CDTF">2016-04-26T22:50:23Z</dcterms:modified>
</cp:coreProperties>
</file>