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B415-9F5F-40A8-A39D-A199C6EBE4D4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6A2-53F6-458D-8078-36792E5546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328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B415-9F5F-40A8-A39D-A199C6EBE4D4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6A2-53F6-458D-8078-36792E5546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134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B415-9F5F-40A8-A39D-A199C6EBE4D4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6A2-53F6-458D-8078-36792E5546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287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B415-9F5F-40A8-A39D-A199C6EBE4D4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6A2-53F6-458D-8078-36792E5546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773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B415-9F5F-40A8-A39D-A199C6EBE4D4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6A2-53F6-458D-8078-36792E5546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807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B415-9F5F-40A8-A39D-A199C6EBE4D4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6A2-53F6-458D-8078-36792E5546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46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B415-9F5F-40A8-A39D-A199C6EBE4D4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6A2-53F6-458D-8078-36792E5546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378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B415-9F5F-40A8-A39D-A199C6EBE4D4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6A2-53F6-458D-8078-36792E5546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805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B415-9F5F-40A8-A39D-A199C6EBE4D4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6A2-53F6-458D-8078-36792E5546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70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B415-9F5F-40A8-A39D-A199C6EBE4D4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6A2-53F6-458D-8078-36792E5546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448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B415-9F5F-40A8-A39D-A199C6EBE4D4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6A2-53F6-458D-8078-36792E5546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143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5B415-9F5F-40A8-A39D-A199C6EBE4D4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7D6A2-53F6-458D-8078-36792E5546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074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tif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jpe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.tiff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3.tiff"/><Relationship Id="rId7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2.jpeg"/><Relationship Id="rId7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3.tiff"/><Relationship Id="rId9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2.jpeg"/><Relationship Id="rId7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3.tiff"/><Relationship Id="rId9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2.jpeg"/><Relationship Id="rId7" Type="http://schemas.openxmlformats.org/officeDocument/2006/relationships/image" Target="../media/image6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3.tiff"/><Relationship Id="rId9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3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2.jpeg"/><Relationship Id="rId7" Type="http://schemas.openxmlformats.org/officeDocument/2006/relationships/image" Target="../media/image7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3.tiff"/><Relationship Id="rId9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3.tiff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2.jpeg"/><Relationship Id="rId7" Type="http://schemas.openxmlformats.org/officeDocument/2006/relationships/image" Target="../media/image8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3.tiff"/><Relationship Id="rId9" Type="http://schemas.openxmlformats.org/officeDocument/2006/relationships/image" Target="../media/image8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tiff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tiff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.tiff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6048309"/>
            <a:ext cx="779673" cy="80411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4713" y="5733256"/>
            <a:ext cx="524375" cy="114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103201" y="156976"/>
            <a:ext cx="6781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EVIDENCIAS ENTREGADAS POR LOS SUPERVISORES DE PRÁCTICA PEDAGÓGICA A LOS MAESTROS EN FORMACIÓN PERÍODO ACADÉMICO COMPRENDIDO DE FEBRERO A JUNIO DE 2015</a:t>
            </a:r>
            <a:endParaRPr lang="es-CO" b="1" dirty="0"/>
          </a:p>
        </p:txBody>
      </p:sp>
      <p:pic>
        <p:nvPicPr>
          <p:cNvPr id="130050" name="Picture 2" descr="https://fbcdn-sphotos-f-a.akamaihd.net/hphotos-ak-xfa1/t31.0-8/11406162_581207368686774_3958219978875073985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7" y="1357305"/>
            <a:ext cx="2669993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2" name="Picture 4" descr="https://scontent-mia1-1.xx.fbcdn.net/hphotos-xft1/t31.0-8/10010058_581207478686763_5829652710208945672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854" y="1357305"/>
            <a:ext cx="3104809" cy="230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4" name="Picture 6" descr="https://fbcdn-sphotos-a-a.akamaihd.net/hphotos-ak-xtf1/v/t1.0-9/11407283_581207228686788_9127947832602449313_n.jpg?oh=08dfc3a3221ddda2cff9c0a8dd2f415b&amp;oe=56BA4BAB&amp;__gda__=1456485616_83996bd3f844e8552786801f4f979d3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57306"/>
            <a:ext cx="2592288" cy="230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6" name="Picture 8" descr="https://scontent-mia1-1.xx.fbcdn.net/hphotos-xaf1/t31.0-8/1518227_581205298686981_3401038623854219262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2745643" cy="205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8" name="Picture 10" descr="https://scontent-mia1-1.xx.fbcdn.net/hphotos-xpt1/t31.0-8/10869437_581203412020503_1303217517080021036_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818054"/>
            <a:ext cx="2994847" cy="205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66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48" y="5485854"/>
            <a:ext cx="851681" cy="126753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40308" y="6414649"/>
            <a:ext cx="5760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 smtClean="0"/>
              <a:t>RENDICIÓN DE CUENTAS PRIMER SEMESTRE AÑO ESCOLAR 2015 (DE ENERO A JUNIO DE 2015</a:t>
            </a:r>
            <a:r>
              <a:rPr lang="es-CO" sz="1000" dirty="0" smtClean="0"/>
              <a:t>)</a:t>
            </a:r>
            <a:endParaRPr lang="es-CO" sz="10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4" name="Picture 2" descr="https://fbcdn-sphotos-h-a.akamaihd.net/hphotos-ak-xfa1/v/t1.0-9/11896256_608920689248775_7662065103469922368_n.jpg?oh=eb9cce826d0fd87f5bf83211996bfb7a&amp;oe=56C8A218&amp;__gda__=1455453742_6429a442f2f65922ca74aa0ce9b203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7305"/>
            <a:ext cx="3030644" cy="196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6" name="Picture 4" descr="https://scontent-mia1-1.xx.fbcdn.net/hphotos-xtf1/v/t1.0-9/11891056_608920492582128_1390652271555283618_n.jpg?oh=d32ab789cb86cfc374e25a9cebf95804&amp;oe=56CA679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7813"/>
            <a:ext cx="2771096" cy="196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8" name="Picture 6" descr="https://scontent-mia1-1.xx.fbcdn.net/hphotos-xtp1/v/t1.0-9/11907124_606727862801391_1690103232888829461_n.jpg?oh=e345e3fb52d27e96c597ec38829a0cd6&amp;oe=56BD5FF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8" y="3429000"/>
            <a:ext cx="3144571" cy="17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20" name="Picture 8" descr="https://fbcdn-sphotos-d-a.akamaihd.net/hphotos-ak-xpf1/v/t1.0-9/11870883_606727696134741_2922245856951513767_n.jpg?oh=02c30daef9bf9826f79bef1d1870fe1c&amp;oe=56B5E82D&amp;__gda__=1455960647_cc5bacbc6d1a11b90d39b390bc628fc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92" y="1201941"/>
            <a:ext cx="2593512" cy="29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22" name="Picture 10" descr="https://fbcdn-sphotos-b-a.akamaihd.net/hphotos-ak-xfa1/v/t1.0-9/11902539_606727756134735_5388756598370880042_n.jpg?oh=655e85b8164d915f15831dc2bb70f16d&amp;oe=56B67790&amp;__gda__=1456088998_812b1ce4519390e762f0f3cfda36d68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61" y="3326892"/>
            <a:ext cx="2139718" cy="293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5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38996" y="987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2" descr="https://scontent-mia1-1.xx.fbcdn.net/hphotos-xpf1/l/t31.0-8/11203522_583474558460055_4306559652674696954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" y="987741"/>
            <a:ext cx="3204103" cy="236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8" name="Picture 4" descr="https://fbcdn-sphotos-a-a.akamaihd.net/hphotos-ak-xap1/t31.0-8/11357184_583474511793393_7656765482182163185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15752"/>
            <a:ext cx="2793889" cy="233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0" name="Picture 6" descr="https://fbcdn-sphotos-e-a.akamaihd.net/hphotos-ak-xaf1/t31.0-8/11411627_583474611793383_3282696601053917040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7741"/>
            <a:ext cx="2648742" cy="230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s://fbcdn-sphotos-a-a.akamaihd.net/hphotos-ak-xaf1/t31.0-8/11099558_550405085100336_2824530132201206900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" y="1357305"/>
            <a:ext cx="2836655" cy="212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fbcdn-sphotos-b-a.akamaihd.net/hphotos-ak-xfp1/t31.0-8/11009859_550404971767014_3148846995628511280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15" y="1355625"/>
            <a:ext cx="2811057" cy="21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scontent-mia1-1.xx.fbcdn.net/hphotos-xaf1/l/t31.0-8/10387011_550404291767082_6246377781790892623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91" y="1335056"/>
            <a:ext cx="2838482" cy="21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scontent-mia1-1.xx.fbcdn.net/hphotos-xtp1/t31.0-8/10849082_550404501767061_7713619877878005161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92" y="3787272"/>
            <a:ext cx="2482851" cy="18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s://scontent-mia1-1.xx.fbcdn.net/hphotos-xfa1/t31.0-8/10848534_550404035100441_8658980228280962726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74" y="3719901"/>
            <a:ext cx="2572679" cy="192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87624" y="33265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CUALIFICACIÓN A DOCENTES TITULARES Y MAESTROS EN FORMACIÓN 2015</a:t>
            </a:r>
            <a:endParaRPr lang="es-CO" dirty="0"/>
          </a:p>
        </p:txBody>
      </p:sp>
      <p:pic>
        <p:nvPicPr>
          <p:cNvPr id="14348" name="Picture 12" descr="https://scontent-mia1-1.xx.fbcdn.net/hphotos-xaf1/v/t1.0-9/10692_550788035062041_3287944881240662988_n.jpg?oh=2afe8d6bbf2d299ad53ebc253f612613&amp;oe=56F9CF7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84796"/>
            <a:ext cx="2137227" cy="28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scontent-mia1-1.xx.fbcdn.net/hphotos-xap1/v/t1.0-9/10422592_547493405391504_8888888356554670450_n.jpg?oh=452bc469036dac7afe92e0c66c10a3ff&amp;oe=56B686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94" y="1357305"/>
            <a:ext cx="1780014" cy="31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-mia1-1.xx.fbcdn.net/hphotos-xfa1/v/t1.0-9/10374021_547494258724752_7036713111503093728_n.jpg?oh=5de6d8e6065ddcddbcb96b2b16c09314&amp;oe=56F94E6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67078"/>
            <a:ext cx="1684211" cy="31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fbcdn-sphotos-a-a.akamaihd.net/hphotos-ak-xaf1/t31.0-8/1965681_547493982058113_9063025815922608249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31" y="1562626"/>
            <a:ext cx="4420222" cy="24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589" y="1224917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91" y="5881620"/>
            <a:ext cx="689409" cy="87177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1" y="5733256"/>
            <a:ext cx="524375" cy="114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259632" y="26064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AREA DE TESTIÓN ADMINISTRATIVA Y FINANCIERA</a:t>
            </a:r>
          </a:p>
          <a:p>
            <a:pPr algn="ctr"/>
            <a:r>
              <a:rPr lang="es-CO" b="1" dirty="0" smtClean="0"/>
              <a:t>PROCESO: TALENTO HUMANO</a:t>
            </a:r>
            <a:endParaRPr lang="es-CO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60554" y="1556792"/>
            <a:ext cx="89371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EVALUACIÓN A LOS DOCENTES 1278</a:t>
            </a:r>
          </a:p>
          <a:p>
            <a:endParaRPr lang="es-CO" dirty="0"/>
          </a:p>
          <a:p>
            <a:r>
              <a:rPr lang="es-CO" dirty="0" smtClean="0"/>
              <a:t>AUTOEVALUACIÓN INSTITUCIONAL</a:t>
            </a:r>
          </a:p>
          <a:p>
            <a:endParaRPr lang="es-CO" dirty="0" smtClean="0"/>
          </a:p>
          <a:p>
            <a:r>
              <a:rPr lang="es-CO" dirty="0" smtClean="0"/>
              <a:t>ESTÍMULOS</a:t>
            </a:r>
          </a:p>
          <a:p>
            <a:endParaRPr lang="es-CO" dirty="0" smtClean="0"/>
          </a:p>
          <a:p>
            <a:r>
              <a:rPr lang="es-CO" dirty="0" smtClean="0"/>
              <a:t>APOYO A LA INVESTIGACIÓN: DIPLOMADOS, ASISTENCIA A EVENTOS, PARTICIPACIÓN EN PROYECTOS.</a:t>
            </a:r>
          </a:p>
          <a:p>
            <a:endParaRPr lang="es-CO" dirty="0" smtClean="0"/>
          </a:p>
          <a:p>
            <a:r>
              <a:rPr lang="es-CO" dirty="0" smtClean="0"/>
              <a:t>BIENESTAR AL TALENTO HUMANO</a:t>
            </a:r>
          </a:p>
        </p:txBody>
      </p:sp>
    </p:spTree>
    <p:extLst>
      <p:ext uri="{BB962C8B-B14F-4D97-AF65-F5344CB8AC3E}">
        <p14:creationId xmlns:p14="http://schemas.microsoft.com/office/powerpoint/2010/main" val="9702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60" y="105465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050" y="1080506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63" y="5727899"/>
            <a:ext cx="851681" cy="1092144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8105" y="5551785"/>
            <a:ext cx="668391" cy="129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2" descr="https://scontent-mia1-1.xx.fbcdn.net/hphotos-xpa1/t31.0-8/885656_570505449756966_6614718984201389300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46" y="1078720"/>
            <a:ext cx="2808312" cy="249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2" name="Picture 4" descr="https://scontent-mia1-1.xx.fbcdn.net/hphotos-xfp1/t31.0-8/1973283_570505499756961_8083975116170208532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66" y="1043349"/>
            <a:ext cx="3233623" cy="24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4" name="Picture 6" descr="https://scontent-mia1-1.xx.fbcdn.net/hphotos-xfa1/t31.0-8/11255055_570505533090291_3709801634518052404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51" y="1033857"/>
            <a:ext cx="2953533" cy="236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6" name="Picture 8" descr="https://scontent-mia1-1.xx.fbcdn.net/hphotos-xfa1/v/t1.0-9/11263022_570506143090230_6847325806759058403_n.jpg?oh=2b1dea612074c5e0bf560f7762a7f9f6&amp;oe=56B0AC5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" y="3623512"/>
            <a:ext cx="2903224" cy="19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8" name="Picture 10" descr="https://scontent-mia1-1.xx.fbcdn.net/hphotos-xfa1/t31.0-8/11270324_570572639750247_7209996677262775090_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25" y="3623512"/>
            <a:ext cx="2675104" cy="200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0" name="Picture 12" descr="https://scontent-mia1-1.xx.fbcdn.net/hphotos-xfa1/v/t1.0-9/10501942_570506289756882_5646607808394716159_n.jpg?oh=0b82ea7d58464a42baad6a25dda7bc39&amp;oe=56B6756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09943"/>
            <a:ext cx="2880320" cy="210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597534" y="158832"/>
            <a:ext cx="5782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 smtClean="0"/>
              <a:t>INICIACION DE DIPLOMADOS: FORTALECIMIENTO A LOS PROCESOS INVESTIGATIVOS EN LOS MAESTROS ENFORMACIÓN Y MAESTROS TITULARES – 2015</a:t>
            </a:r>
          </a:p>
          <a:p>
            <a:pPr algn="ctr"/>
            <a:endParaRPr lang="es-CO" sz="1050" b="1" dirty="0"/>
          </a:p>
          <a:p>
            <a:pPr algn="ctr"/>
            <a:r>
              <a:rPr lang="es-CO" sz="1050" b="1" dirty="0" smtClean="0"/>
              <a:t>FILOSOFÍA PARA NIÑOS E INVESTIGACIÓN CUALITIVA DE CORTE PEDAGÓGICA (AULA)</a:t>
            </a:r>
            <a:endParaRPr lang="es-CO" sz="1050" b="1" dirty="0"/>
          </a:p>
        </p:txBody>
      </p:sp>
    </p:spTree>
    <p:extLst>
      <p:ext uri="{BB962C8B-B14F-4D97-AF65-F5344CB8AC3E}">
        <p14:creationId xmlns:p14="http://schemas.microsoft.com/office/powerpoint/2010/main" val="14837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06644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https://fbcdn-sphotos-e-a.akamaihd.net/hphotos-ak-xtp1/v/t1.0-9/11046224_562122370595274_4420128138418594792_n.jpg?oh=1d8f6ddd5152383c4c3b7e007e975543&amp;oe=56C5926C&amp;__gda__=1456256346_467f0ec78027b02ec8db3d31c725028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" y="1268760"/>
            <a:ext cx="2555776" cy="19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https://scontent-mia1-1.xx.fbcdn.net/hphotos-xfa1/v/t1.0-9/11164602_562122400595271_4904600683674920227_n.jpg?oh=d595a9e699d2e34834a57bb8cfdb2654&amp;oe=56D1696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43391"/>
            <a:ext cx="2488079" cy="197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https://scontent-mia1-1.xx.fbcdn.net/hphotos-xaf1/v/t1.0-9/11150454_562115653929279_1581088295107664175_n.jpg?oh=50ec2dd59cf763c3aa4699fbc27ce26c&amp;oe=56B8101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2589015" cy="185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6" name="Picture 10" descr="https://fbcdn-sphotos-e-a.akamaihd.net/hphotos-ak-xaf1/v/t1.0-9/11148552_562115330595978_7360984760836705359_n.jpg?oh=720deb2c8f492de7caa0a77c5337d152&amp;oe=56C00BF8&amp;__gda__=1455666505_7974152cd8b9ed6c1bea56efb9935bc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" y="3331337"/>
            <a:ext cx="2887422" cy="168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8" name="Picture 12" descr="https://scontent-mia1-1.xx.fbcdn.net/hphotos-xaf1/v/t1.0-9/11100864_562115590595952_1423148860310942952_n.jpg?oh=a2d3a7b66c8560246c6b4318f90ab547&amp;oe=56AC8E9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99" y="3346095"/>
            <a:ext cx="3094514" cy="174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547664" y="260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SUSTENTACIÓN DE PROYECTOS ESTUDIANTES V SEMESTRE - 2015</a:t>
            </a:r>
            <a:endParaRPr lang="es-CO" b="1" dirty="0"/>
          </a:p>
        </p:txBody>
      </p:sp>
      <p:pic>
        <p:nvPicPr>
          <p:cNvPr id="50190" name="Picture 14" descr="https://scontent-mia1-1.xx.fbcdn.net/hphotos-xfa1/v/t1.0-9/11182231_562139727260205_2535007561801920679_n.jpg?oh=4662b056b08e90fe916de891c7afa5fa&amp;oe=56B363E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88" y="3395917"/>
            <a:ext cx="2765719" cy="155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9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050" y="1155915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06644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https://scontent-mia1-1.xx.fbcdn.net/hphotos-xtp1/v/t1.0-9/10422357_562404673900377_9171590355745486741_n.jpg?oh=8bf151630a34de7adca5418764fed7c3&amp;oe=56B593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109276" cy="383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https://fbcdn-sphotos-e-a.akamaihd.net/hphotos-ak-xaf1/v/t1.0-9/11160578_562405157233662_4422985589667839493_n.jpg?oh=b2474341d0ffca263aa649ac7d0f3444&amp;oe=56AF9481&amp;__gda__=1459274544_41b84fbd9121650b0ea56658bf02889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023320" cy="170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https://scontent-mia1-1.xx.fbcdn.net/hphotos-xfa1/v/t1.0-9/11159958_562404953900349_7791746559065474920_n.jpg?oh=f774e47df79300b8168c9e7a03a37f61&amp;oe=56B48F3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27931"/>
            <a:ext cx="3101479" cy="17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https://fbcdn-sphotos-g-a.akamaihd.net/hphotos-ak-xaf1/v/t1.0-9/11173313_562405497233628_6370880534843452947_n.jpg?oh=f39afdb7b47c13004f805fc72535852e&amp;oe=56BEB57A&amp;__gda__=1455679435_a55832c52227b0d6abcccc4bc502a86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48" y="3177663"/>
            <a:ext cx="2699792" cy="217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2" name="Picture 12" descr="https://fbcdn-sphotos-c-a.akamaihd.net/hphotos-ak-xaf1/v/t1.0-9/10177404_562411260566385_2150680693423283034_n.jpg?oh=d6a4f6bbd2e038f28a78cf26f5269fae&amp;oe=56CC87A7&amp;__gda__=1455136022_8c34f5735967e9ff53da30cc0834903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215" y="3186283"/>
            <a:ext cx="2769319" cy="208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1547664" y="260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SUSTENTACIÓN DE PROYECTOS ESTUDIANTES V SEMESTRE - 2015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8122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2108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06644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1547664" y="260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SUSTENTACIÓN DE PROYECTOS ESTUDIANTES V SEMESTRE - 2015</a:t>
            </a:r>
            <a:endParaRPr lang="es-CO" b="1" dirty="0"/>
          </a:p>
        </p:txBody>
      </p:sp>
      <p:pic>
        <p:nvPicPr>
          <p:cNvPr id="135170" name="Picture 2" descr="https://fbcdn-sphotos-a-a.akamaihd.net/hphotos-ak-xaf1/t31.0-8/10383829_580013242139520_4236227176925677798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" y="1188741"/>
            <a:ext cx="2980255" cy="178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2" name="Picture 4" descr="https://fbcdn-sphotos-g-a.akamaihd.net/hphotos-ak-xtf1/t31.0-8/10551526_580013195472858_3729162022043933373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05" y="1135432"/>
            <a:ext cx="3378253" cy="18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4" name="Picture 6" descr="https://scontent-mia1-1.xx.fbcdn.net/hphotos-xfa1/t31.0-8/11406358_580012832139561_7017536502784662917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" y="3055114"/>
            <a:ext cx="2980255" cy="199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2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641413"/>
            <a:ext cx="851681" cy="116415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339752" y="60551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0113" y="5589240"/>
            <a:ext cx="596383" cy="129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https://fbcdn-sphotos-c-a.akamaihd.net/hphotos-ak-xfp1/t31.0-8/11001582_534010396739805_3076335103484597264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8" y="1206219"/>
            <a:ext cx="2926755" cy="219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https://scontent-mia1-1.xx.fbcdn.net/hphotos-xlt1/t31.0-8/10658838_534010716739773_484860878097087744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88741"/>
            <a:ext cx="2758953" cy="206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547664" y="33750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INNOVACIONES Y PROPUESTAS DE INVESTIGACIÓN DE DOCENTES TITULARES 2015</a:t>
            </a:r>
            <a:endParaRPr lang="es-CO" b="1" dirty="0"/>
          </a:p>
        </p:txBody>
      </p:sp>
      <p:pic>
        <p:nvPicPr>
          <p:cNvPr id="39942" name="Picture 6" descr="https://scontent-mia1-1.xx.fbcdn.net/hphotos-xtf1/v/t1.0-9/11020998_536003899873788_2299878685556502956_n.jpg?oh=51d6c71670a974f4303d9279099842eb&amp;oe=56B06D9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94" y="1124744"/>
            <a:ext cx="2865364" cy="200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6" name="Picture 10" descr="https://fbcdn-sphotos-a-a.akamaihd.net/hphotos-ak-xpa1/v/t1.0-9/18421_536003933207118_1024430144293611863_n.jpg?oh=4d56e9cd546e601f100bcd8fc6ad0624&amp;oe=56B88219&amp;__gda__=1456368740_a855d05b94d413ef45f5f1c0599d740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46310"/>
            <a:ext cx="2460720" cy="230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8" name="Picture 12" descr="https://fbcdn-sphotos-b-a.akamaihd.net/hphotos-ak-xfa1/v/t1.0-9/11001855_536004109873767_708247952298739870_n.jpg?oh=b6552872f9c02dadafec6f8e5629b56e&amp;oe=56C77670&amp;__gda__=1456149536_9d93152ca30c794007d15a6534c7ca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88" y="3415680"/>
            <a:ext cx="4079562" cy="229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9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4" name="Picture 2" descr="https://scontent-mia1-1.xx.fbcdn.net/hphotos-xpt1/t31.0-8/11145152_572584836215694_3830847098522371869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" y="1268760"/>
            <a:ext cx="2591147" cy="18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bcdn-sphotos-g-a.akamaihd.net/hphotos-ak-xaf1/t31.0-8/11009181_546677838806394_2865935806576453152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05268"/>
            <a:ext cx="2340954" cy="175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bcdn-sphotos-g-a.akamaihd.net/hphotos-ak-xaf1/t31.0-8/11009181_546677838806394_2865935806576453152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21671"/>
            <a:ext cx="2502371" cy="187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bcdn-sphotos-a-a.akamaihd.net/hphotos-ak-xaf1/t31.0-8/10339527_546676972139814_1392945772979091272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" y="3239575"/>
            <a:ext cx="2942082" cy="196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fbcdn-sphotos-a-a.akamaihd.net/hphotos-ak-xpt1/t31.0-8/11074194_546677485473096_7270000060410903114_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39575"/>
            <a:ext cx="2732599" cy="204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content-mia1-1.xx.fbcdn.net/hphotos-xpf1/v/t1.0-9/11015751_546679005472944_6619425606885310684_n.jpg?oh=0ecd90f601c59e67e47962e4bdb11ca0&amp;oe=56FB0F7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67249"/>
            <a:ext cx="2670063" cy="192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540091" y="260648"/>
            <a:ext cx="605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SUPERVISIÓN PRÁCTICA PEDAGÓGICA INVESTIGATIVA MAESTROS EN FORMACIÓN 2015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2395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8" name="Picture 2" descr="https://scontent-mia1-1.xx.fbcdn.net/hphotos-xaf1/v/t1.0-9/11903757_611651468975697_649145114790253148_n.jpg?oh=a01f6f19de5da6dbe38b709d7cbb1b74&amp;oe=56AD290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7866"/>
            <a:ext cx="2084767" cy="37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2" name="Picture 6" descr="https://fbcdn-sphotos-e-a.akamaihd.net/hphotos-ak-xaf1/v/t1.0-9/11903816_607918449348999_5887985593206325203_n.jpg?oh=edf8c441c854da03b94a37a8e3052e0a&amp;oe=56C92894&amp;__gda__=1454255909_a4b63e82e298d43aee25c226c727d77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94361"/>
            <a:ext cx="2746289" cy="221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4" name="Picture 8" descr="https://fbcdn-sphotos-b-a.akamaihd.net/hphotos-ak-xpa1/v/t1.0-9/11209370_607918402682337_7168670466940967031_n.jpg?oh=9f3307f2b88355d0510ae2433fc6cd40&amp;oe=56B4C191&amp;__gda__=1454932265_a820ab3e80b8882f1fbc2e87ec2289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189" y="1357305"/>
            <a:ext cx="3239343" cy="202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content-mia1-1.xx.fbcdn.net/hphotos-xtf1/t31.0-8/11856476_605646902909487_2133884204765407613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64" y="3717032"/>
            <a:ext cx="3070825" cy="209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fbcdn-sphotos-b-a.akamaihd.net/hphotos-ak-xpa1/t31.0-8/11717531_596037567203754_403778161297879755_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05" y="3609685"/>
            <a:ext cx="2590510" cy="194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050" y="1158050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s://fbcdn-sphotos-g-a.akamaihd.net/hphotos-ak-xta1/v/t1.0-9/11754108_595749880565856_6922381607548073680_n.jpg?oh=f163f97dbdc4eb75394734b34816fffe&amp;oe=56C2D377&amp;__gda__=1454438142_c68be68fa432aa038a89caa5c23b78b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40723"/>
            <a:ext cx="257175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fbcdn-sphotos-g-a.akamaihd.net/hphotos-ak-xta1/v/t1.0-9/11754108_595749880565856_6922381607548073680_n.jpg?oh=f163f97dbdc4eb75394734b34816fffe&amp;oe=56C2D377&amp;__gda__=1454438142_c68be68fa432aa038a89caa5c23b78b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336918"/>
            <a:ext cx="2432435" cy="43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4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8" name="Picture 2" descr="https://fbcdn-sphotos-e-a.akamaihd.net/hphotos-ak-xft1/v/t1.0-9/11403455_581436568663854_1326015979849745204_n.jpg?oh=e24908354d6ec47b9f02fe7f26e62646&amp;oe=56F9EA2E&amp;__gda__=1455786404_1c1550f60d35daacf1cd08440ea8e76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5" y="1225915"/>
            <a:ext cx="2296036" cy="2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0" name="Picture 4" descr="https://fbcdn-sphotos-e-a.akamaihd.net/hphotos-ak-xfa1/v/t1.0-9/11039145_581436931997151_5136839656390316518_n.jpg?oh=0aaa80ee6dbe68e78ac6ece6a1e6ed59&amp;oe=56CD53D7&amp;__gda__=1454562273_6540bb144d5f31c6da7477a6fb6924d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1354"/>
            <a:ext cx="2155056" cy="29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2" name="Picture 6" descr="https://scontent-mia1-1.xx.fbcdn.net/hphotos-xap1/t31.0-8/11334260_581436831997161_9163772896292239838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3347" y="1252245"/>
            <a:ext cx="358288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4" name="Picture 8" descr="https://scontent-mia1-1.xx.fbcdn.net/hphotos-xtf1/t31.0-8/11114004_581213012019543_2983626059015678550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95516"/>
            <a:ext cx="3695057" cy="254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03201" y="156976"/>
            <a:ext cx="6853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DESPEDIDA QUE REALIZACIÓN LOS MAESTROS EN FORMACIÓN (V SEMESTRE – MAYO) CULMINACIÓN DE SU PRÁCTICA PEDAGÓGICA INVESTIGATIVA 2015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5594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589" y="1224917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5589240"/>
            <a:ext cx="851682" cy="116415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259632" y="26064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AREA DE TESTIÓN ADMINISTRATIVA Y FINANCIERA</a:t>
            </a:r>
          </a:p>
          <a:p>
            <a:pPr algn="ctr"/>
            <a:r>
              <a:rPr lang="es-CO" b="1" dirty="0" smtClean="0"/>
              <a:t>PROCESO: APOYO A LA GESTIÓN ACADÉMICA</a:t>
            </a:r>
            <a:endParaRPr lang="es-CO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19" y="1357305"/>
            <a:ext cx="89371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PROCESO DE MATRICULA (SIMAT)</a:t>
            </a:r>
          </a:p>
          <a:p>
            <a:endParaRPr lang="es-CO" dirty="0" smtClean="0"/>
          </a:p>
          <a:p>
            <a:r>
              <a:rPr lang="es-CO" dirty="0" smtClean="0"/>
              <a:t>SOFWARE – PLATAFORMA NOTAS, BOLETINES</a:t>
            </a:r>
          </a:p>
          <a:p>
            <a:endParaRPr lang="es-CO" dirty="0" smtClean="0"/>
          </a:p>
          <a:p>
            <a:r>
              <a:rPr lang="es-CO" dirty="0" smtClean="0"/>
              <a:t>ARCHIVO ACADÉMICO</a:t>
            </a:r>
          </a:p>
          <a:p>
            <a:endParaRPr lang="es-CO" dirty="0" smtClean="0"/>
          </a:p>
          <a:p>
            <a:r>
              <a:rPr lang="es-CO" dirty="0" smtClean="0"/>
              <a:t>MANTENIMIENTO DE LA PLANTA FISICA</a:t>
            </a:r>
          </a:p>
          <a:p>
            <a:endParaRPr lang="es-CO" dirty="0" smtClean="0"/>
          </a:p>
          <a:p>
            <a:r>
              <a:rPr lang="es-CO" dirty="0" smtClean="0"/>
              <a:t>PROGRAMA DE ADECUACIÓN Y EMBELLECIMIENTO DE LA PLANTA FÍSICA.</a:t>
            </a:r>
          </a:p>
          <a:p>
            <a:endParaRPr lang="es-CO" dirty="0" smtClean="0"/>
          </a:p>
          <a:p>
            <a:r>
              <a:rPr lang="es-CO" dirty="0" smtClean="0"/>
              <a:t>SEGUIMIENTO AL USO DE LOS ESPACIOS PARA SU USO EQUITATIVO EN TODOS LOS NIVELES Y CONJUNTOS DE GRADOS.</a:t>
            </a:r>
          </a:p>
          <a:p>
            <a:endParaRPr lang="es-CO" dirty="0" smtClean="0"/>
          </a:p>
          <a:p>
            <a:r>
              <a:rPr lang="es-CO" dirty="0" smtClean="0"/>
              <a:t>SUMINISTRO Y DOTACIÓN.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146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589" y="1224917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91" y="5881620"/>
            <a:ext cx="689409" cy="87177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1" y="5733256"/>
            <a:ext cx="524375" cy="114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259632" y="26064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AREA DE TESTIÓN ADMINISTRATIVA Y FINANCIERA</a:t>
            </a:r>
          </a:p>
          <a:p>
            <a:pPr algn="ctr"/>
            <a:r>
              <a:rPr lang="es-CO" b="1" dirty="0" smtClean="0"/>
              <a:t>PROCESO: APOYO A LA GESTIÓN ACADÉMICA</a:t>
            </a:r>
            <a:endParaRPr lang="es-CO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19" y="1357305"/>
            <a:ext cx="89371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MANTENIMIENTO DE QUIPOS Y RECURSOS DE APRENDIZAJE</a:t>
            </a:r>
          </a:p>
          <a:p>
            <a:endParaRPr lang="es-CO" dirty="0" smtClean="0"/>
          </a:p>
          <a:p>
            <a:r>
              <a:rPr lang="es-CO" dirty="0" smtClean="0"/>
              <a:t>SEGURIDAD Y PROTECCIÓN (CÁMARAS, CANDADOS, REJAS, RECURSO HUMANO)</a:t>
            </a:r>
          </a:p>
          <a:p>
            <a:endParaRPr lang="es-CO" dirty="0" smtClean="0"/>
          </a:p>
          <a:p>
            <a:r>
              <a:rPr lang="es-CO" dirty="0" smtClean="0"/>
              <a:t>SERVICIO DE CAFETERIA</a:t>
            </a:r>
          </a:p>
          <a:p>
            <a:endParaRPr lang="es-CO" dirty="0" smtClean="0"/>
          </a:p>
          <a:p>
            <a:r>
              <a:rPr lang="es-CO" dirty="0" smtClean="0"/>
              <a:t>SERVICIO DE COMEDOR</a:t>
            </a:r>
          </a:p>
          <a:p>
            <a:endParaRPr lang="es-CO" dirty="0"/>
          </a:p>
          <a:p>
            <a:r>
              <a:rPr lang="es-CO" dirty="0" smtClean="0"/>
              <a:t>JORNADAS ACADÉMICAS Y PEDAGÓGICAS DE CUALIFICACIÓN</a:t>
            </a:r>
          </a:p>
          <a:p>
            <a:endParaRPr lang="es-CO" dirty="0"/>
          </a:p>
          <a:p>
            <a:r>
              <a:rPr lang="es-CO" dirty="0" smtClean="0"/>
              <a:t>DIPLOMADDOS PARA FORTALECER LOS PROCESOS PEDAGÓGICOS INVESTIGATIVOS.</a:t>
            </a:r>
          </a:p>
          <a:p>
            <a:endParaRPr lang="es-CO" dirty="0"/>
          </a:p>
          <a:p>
            <a:r>
              <a:rPr lang="es-CO" dirty="0" smtClean="0"/>
              <a:t>PROYECTOS DE INVESTIGACIÓN, SUSTENTACIÓN DE PROYECTOS </a:t>
            </a:r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0450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619672" y="332655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CUALIFICACIÓN A DOCENTES Y DIRECTIVOS DOCENTES INTERNAMENTE Y EXTERNAMENTE 2015</a:t>
            </a:r>
            <a:endParaRPr lang="es-CO" b="1" dirty="0"/>
          </a:p>
        </p:txBody>
      </p:sp>
      <p:pic>
        <p:nvPicPr>
          <p:cNvPr id="53250" name="Picture 2" descr="https://fbcdn-sphotos-f-a.akamaihd.net/hphotos-ak-xtp1/v/t1.0-9/11249852_568794283261416_4723930284001840851_n.jpg?oh=2f54850d3ec78abfba3a3bb19a69cefd&amp;oe=56CDCC79&amp;__gda__=1454790223_31359bc0a2fd6bbcb1086533ec096e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7" y="1282370"/>
            <a:ext cx="2496458" cy="179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https://fbcdn-sphotos-d-a.akamaihd.net/hphotos-ak-xtp1/t31.0-8/10924210_568796136594564_7856337361641682449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24574"/>
            <a:ext cx="2541125" cy="190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https://scontent-mia1-1.xx.fbcdn.net/hphotos-xap1/v/t1.0-9/10891981_584986871642157_1899702374834108930_n.jpg?oh=a2e94a392c86cf2f34d6ed8a565076c4&amp;oe=56B9ABF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24574"/>
            <a:ext cx="2493828" cy="20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https://fbcdn-sphotos-f-a.akamaihd.net/hphotos-ak-xfa1/v/t1.0-9/10464161_584986681642176_2704191950211363996_n.jpg?oh=bbeeb94890844188c129b47b3f62a02e&amp;oe=56C4DC23&amp;__gda__=1454826517_d457a651d5b6b0c186bc5dc77365c2c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7" y="3349471"/>
            <a:ext cx="2602526" cy="163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8" name="Picture 10" descr="https://scontent-mia1-1.xx.fbcdn.net/hphotos-xpa1/t31.0-8/11423677_584986638308847_4187366022676507792_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49471"/>
            <a:ext cx="2516195" cy="257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6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8" name="Picture 2" descr="https://fbcdn-sphotos-h-a.akamaihd.net/hphotos-ak-xpf1/t31.0-8/11165154_572592656214912_8828723851627302758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" y="1357305"/>
            <a:ext cx="3199170" cy="239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0" name="Picture 4" descr="https://scontent-mia1-1.xx.fbcdn.net/hphotos-xaf1/t31.0-8/11212655_572592856214892_422693183406421902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252" y="1357305"/>
            <a:ext cx="2782956" cy="239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6" descr="https://fbcdn-sphotos-f-a.akamaihd.net/hphotos-ak-xtp1/v/t1.0-9/11295654_572592249548286_866836924135550162_n.jpg?oh=e8dafd780aecaca01a7fbc5cf7e77abc&amp;oe=56B8EA21&amp;__gda__=1454690004_50364551d680c468a991f42742659db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92793"/>
            <a:ext cx="2649408" cy="236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4" name="Picture 8" descr="https://scontent-mia1-1.xx.fbcdn.net/hphotos-xfa1/t31.0-8/11267551_572586632882181_5156882205131665682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685" y="3908293"/>
            <a:ext cx="3344400" cy="21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03648" y="26064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INICIO EN HERRAMIENTAS BÁSICAS PARA EL USO DE TICS - 2015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41586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183702" y="987742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Picture 2" descr="https://fbcdn-sphotos-c-a.akamaihd.net/hphotos-ak-xaf1/v/t1.0-9/1609863_584604995013678_2260300910990209840_n.jpg?oh=01478637c1ffd4a74db32fa9142d9722&amp;oe=56CB096A&amp;__gda__=1455372308_c2dea30b22284c8c24178348a77ce8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0" y="1086591"/>
            <a:ext cx="2764464" cy="18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0" name="Picture 4" descr="https://scontent-mia1-1.xx.fbcdn.net/hphotos-xtp1/v/t1.0-9/11214126_584604681680376_371725427862336609_n.jpg?oh=21a93ffb5e52bd874bf9d7c7a5530fe6&amp;oe=56CAC13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99" y="1072671"/>
            <a:ext cx="3071099" cy="18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2" name="Picture 6" descr="https://scontent-mia1-1.xx.fbcdn.net/hphotos-xaf1/v/t1.0-9/11014617_584214978386013_2565013033050119423_n.jpg?oh=be3ead20254671dc266e273d479e54a4&amp;oe=56B566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96" y="1068050"/>
            <a:ext cx="2714911" cy="22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4" name="Picture 8" descr="https://scontent-mia1-1.xx.fbcdn.net/hphotos-xpa1/v/t1.0-9/20018_584215118385999_1901940247235607075_n.jpg?oh=32eb8fc2439abd18dbfeaeafed83c41b&amp;oe=56CFD95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0" y="2962026"/>
            <a:ext cx="3057351" cy="197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6" name="Picture 10" descr="https://fbcdn-sphotos-a-a.akamaihd.net/hphotos-ak-xpf1/v/t1.0-9/11109586_584214741719370_8863219565311324155_n.jpg?oh=cb2e8db13e45a730dbfae1d59ad879fa&amp;oe=56BBB776&amp;__gda__=1454607644_fc5b3e21f1247ef5d369af318d42176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594" y="3212976"/>
            <a:ext cx="2871304" cy="17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403648" y="26064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INICIO EN HERRAMIENTAS BÁSICAS PARA EL USO DE TICS - 2015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7821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-4198" y="1132888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049240" y="6334312"/>
            <a:ext cx="576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/>
              <a:t>RENDICIÓN DE CUENTAS PRIMER SEMESTRE AÑO ESCOLAR 2015 (DE ENERO A JUNIO DE 2015</a:t>
            </a:r>
            <a:r>
              <a:rPr lang="es-CO" sz="1100" dirty="0" smtClean="0"/>
              <a:t>)</a:t>
            </a:r>
            <a:endParaRPr lang="es-CO" sz="11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2" name="Picture 2" descr="https://fbcdn-sphotos-a-a.akamaihd.net/hphotos-ak-xta1/t31.0-8/11538156_584609645013213_6676904807642160815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" y="1268760"/>
            <a:ext cx="3004861" cy="201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4" name="Picture 4" descr="https://scontent-mia1-1.xx.fbcdn.net/hphotos-xap1/t31.0-8/11411685_584609468346564_717343026103163456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00858"/>
            <a:ext cx="2579948" cy="212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6" name="Picture 6" descr="https://fbcdn-sphotos-c-a.akamaihd.net/hphotos-ak-xaf1/v/t1.0-9/11050663_584609235013254_1201342563093133572_n.jpg?oh=00ff51e2d976e1c577bb7ff60c49d80b&amp;oe=56D0F4A8&amp;__gda__=1454818073_79da0d82ccc3b995e40b02c279e16c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81408"/>
            <a:ext cx="2056584" cy="286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8" name="Picture 8" descr="https://scontent-mia1-1.xx.fbcdn.net/hphotos-xfp1/v/t1.0-9/11011288_584609151679929_2456205801701089129_n.jpg?oh=6f37598d318276737a7b80d97eb970cd&amp;oe=56C241C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18" y="3424134"/>
            <a:ext cx="1746107" cy="291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0" name="Picture 10" descr="https://fbcdn-sphotos-h-a.akamaihd.net/hphotos-ak-xpf1/t31.0-8/11416355_584608001680044_3908620340382934720_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11" y="3888815"/>
            <a:ext cx="3391718" cy="20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403648" y="26064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INICIO EN HERRAMIENTAS BÁSICAS PARA EL USO DE TICS - 2015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6076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Microsoft Office PowerPoint</Application>
  <PresentationFormat>Presentación en pantalla (4:3)</PresentationFormat>
  <Paragraphs>497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</dc:creator>
  <cp:lastModifiedBy>Maritza</cp:lastModifiedBy>
  <cp:revision>1</cp:revision>
  <dcterms:created xsi:type="dcterms:W3CDTF">2015-11-13T23:14:12Z</dcterms:created>
  <dcterms:modified xsi:type="dcterms:W3CDTF">2015-11-13T23:14:34Z</dcterms:modified>
</cp:coreProperties>
</file>