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80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86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919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611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016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723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24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759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54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0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54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5DA3-0FEE-488D-BF89-904603550931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A16C-54FB-430C-9F50-A6AA5454D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04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tiff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tiff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tiff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tiff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38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18600" y="626728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s://fbcdn-sphotos-h-a.akamaihd.net/hphotos-ak-xfp1/v/t1.0-9/10999902_533133323494179_8688731075711398289_n.jpg?oh=48611e93e6664cf4d34b55340f0e1356&amp;oe=56C30965&amp;__gda__=1455284716_c5b2b24abf2a0a64930cd7c1165ab1b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9" y="1165919"/>
            <a:ext cx="3426528" cy="26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s://scontent-mia1-1.xx.fbcdn.net/hphotos-xpt1/v/t1.0-9/10991335_533133580160820_157920192877185575_n.jpg?oh=91f4298bdda1d0b6ca8ef814c22f698e&amp;oe=56D264D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12" y="1188741"/>
            <a:ext cx="366643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s://fbcdn-sphotos-e-a.akamaihd.net/hphotos-ak-xaf1/v/t1.0-9/11001773_533133256827519_995163532286884164_n.jpg?oh=73e392402395c27c03b2db43bf758b8a&amp;oe=56BDF3C6&amp;__gda__=1454283960_6265d86f7ff40ca9a450177d759f8d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05763"/>
            <a:ext cx="4198256" cy="23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73324" y="449177"/>
            <a:ext cx="685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DIA DE SAN JOSÉ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292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12" y="5661248"/>
            <a:ext cx="851681" cy="109214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 descr="https://scontent-mia1-1.xx.fbcdn.net/hphotos-xpt1/t31.0-8/11131756_569958666478311_2451567466055407259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" y="1188741"/>
            <a:ext cx="3407860" cy="23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3326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JORNADA DE VACUNACIÓN CONTRAEL PAPILOMA 2015</a:t>
            </a:r>
            <a:endParaRPr lang="es-CO" b="1" dirty="0"/>
          </a:p>
        </p:txBody>
      </p:sp>
      <p:pic>
        <p:nvPicPr>
          <p:cNvPr id="86020" name="Picture 4" descr="https://fbcdn-sphotos-e-a.akamaihd.net/hphotos-ak-xaf1/t31.0-8/11269323_569958939811617_6876851136338568370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51" y="1256615"/>
            <a:ext cx="3374848" cy="22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https://scontent-mia1-1.xx.fbcdn.net/hphotos-xaf1/t31.0-8/11270608_569959229811588_901387874819257991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4" y="3671900"/>
            <a:ext cx="3485179" cy="21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https://fbcdn-sphotos-b-a.akamaihd.net/hphotos-ak-xpl1/t31.0-8/11194389_569959319811579_3914612571177482133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2560" y="3757976"/>
            <a:ext cx="3483939" cy="19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488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69" y="5949280"/>
            <a:ext cx="741632" cy="8041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1421" y="5356877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DE GESTIÓN ACADÉMICA:</a:t>
            </a:r>
          </a:p>
          <a:p>
            <a:pPr algn="ctr"/>
            <a:r>
              <a:rPr lang="es-CO" b="1" dirty="0" smtClean="0"/>
              <a:t>PROCESO: DISEÑO PEDAGÓGICO (CURRICULAR 2015)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61569" y="131442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/>
              <a:t>PLAN DE ESTUDIO DISEÑADO PARA APOSTARLE AL ENFOQUE CRÍTICO SOCIAL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ORGANIZACIÓN POR ÁREAS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ORGANIZACIÓN POR NÚCLEOS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AJUSTES ATENDIENDO A LAS NECESIDADES APRENDIZAJE, MODERNIZACIÓN DE LA MEDIA, VERIFICACIÓN DE LAS CONDICIONES DE CALIDAD DE LAS ESCUELAS NORMALES SUPERIORES. (MESAS DE TRABAJO)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CONSEJO ACADÉMICO</a:t>
            </a:r>
          </a:p>
          <a:p>
            <a:pPr algn="just"/>
            <a:r>
              <a:rPr lang="es-CO" sz="1600" b="1" dirty="0" smtClean="0"/>
              <a:t>REUNIONES CON DOCENTES DEL PROGRAMA DE FORMACIÓN COMPLEMENTARIA.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CONSEJO DIRECTIVO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ACOMPAÑAMIENTO, SEGUIMIENTO Y EVALUACIÓN DE LA SECRETARÍA DE EDUCACIÓN MUNICIPAL.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9307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76" y="233625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488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138882"/>
            <a:ext cx="563649" cy="61451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00708" y="613888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5" y="5733256"/>
            <a:ext cx="663313" cy="102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DE GESTIÓN ACADÉMICA:</a:t>
            </a:r>
          </a:p>
          <a:p>
            <a:pPr algn="ctr"/>
            <a:r>
              <a:rPr lang="es-CO" b="1" dirty="0" smtClean="0"/>
              <a:t>PROCESO: DISEÑO PEDAGÓGICO (CURRICULAR 2015)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51520" y="1357305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00" b="1" dirty="0" smtClean="0"/>
              <a:t>POA 2015, PEI, PMI 2015 - 2019</a:t>
            </a:r>
          </a:p>
          <a:p>
            <a:pPr algn="just"/>
            <a:endParaRPr lang="es-CO" sz="1000" b="1" dirty="0" smtClean="0"/>
          </a:p>
          <a:p>
            <a:pPr algn="just"/>
            <a:r>
              <a:rPr lang="es-CO" sz="1000" b="1" dirty="0" smtClean="0"/>
              <a:t>REUNIÓN CON COORDINADORES</a:t>
            </a:r>
          </a:p>
          <a:p>
            <a:pPr algn="just"/>
            <a:endParaRPr lang="es-CO" sz="1000" b="1" dirty="0" smtClean="0"/>
          </a:p>
          <a:p>
            <a:pPr algn="just"/>
            <a:r>
              <a:rPr lang="es-CO" sz="1000" b="1" dirty="0" smtClean="0"/>
              <a:t>SE LOGRÓ QUE LA SECRETARÍA DE EDUCACIÓN LIBERARÁ A DOS DOCENTES PARA QUE SE ENCARGARAN DE LACOORDINACIÓN DE LA PRÁCTICA PEDAGÓGICA INVESTIGATIVA E INVESTIGACIÓN.</a:t>
            </a:r>
          </a:p>
          <a:p>
            <a:pPr algn="just"/>
            <a:endParaRPr lang="es-CO" sz="1000" b="1" dirty="0" smtClean="0"/>
          </a:p>
          <a:p>
            <a:pPr algn="just"/>
            <a:r>
              <a:rPr lang="es-CO" sz="1000" b="1" dirty="0" smtClean="0"/>
              <a:t>HORARIO PARA REUNIÓN DE ÁREAS</a:t>
            </a:r>
          </a:p>
          <a:p>
            <a:pPr algn="just"/>
            <a:endParaRPr lang="es-CO" sz="1000" b="1" dirty="0"/>
          </a:p>
          <a:p>
            <a:pPr algn="just"/>
            <a:r>
              <a:rPr lang="es-CO" sz="1000" b="1" dirty="0" smtClean="0"/>
              <a:t>HORARIO PARA REUNIÓN DE NÚCLEOS DISCIPLINARES</a:t>
            </a:r>
          </a:p>
          <a:p>
            <a:pPr algn="just"/>
            <a:endParaRPr lang="es-CO" sz="1000" b="1" dirty="0"/>
          </a:p>
          <a:p>
            <a:pPr algn="just"/>
            <a:r>
              <a:rPr lang="es-CO" sz="1000" b="1" dirty="0" smtClean="0"/>
              <a:t>HORARIO PARA LA REUNIÓN DE LAS INTERDISICPLINARIEDADES</a:t>
            </a:r>
          </a:p>
          <a:p>
            <a:pPr algn="just"/>
            <a:endParaRPr lang="es-CO" sz="1000" b="1" dirty="0" smtClean="0"/>
          </a:p>
          <a:p>
            <a:pPr algn="just"/>
            <a:r>
              <a:rPr lang="es-CO" sz="1000" b="1" dirty="0" smtClean="0"/>
              <a:t>ROTACIÓN DE LOS ESTUDIANTES – SALONES FIJOS PARA DOTAR LAS AULAS CON MEJOR MATERIAL PARA LOS APRENDIZAJES</a:t>
            </a:r>
          </a:p>
          <a:p>
            <a:pPr algn="just"/>
            <a:endParaRPr lang="es-CO" sz="1000" b="1" dirty="0" smtClean="0"/>
          </a:p>
          <a:p>
            <a:pPr algn="just"/>
            <a:r>
              <a:rPr lang="es-CO" sz="1000" b="1" dirty="0" smtClean="0"/>
              <a:t>AVI DE PRIMARIA</a:t>
            </a:r>
          </a:p>
          <a:p>
            <a:pPr algn="just"/>
            <a:endParaRPr lang="es-CO" sz="1000" b="1" dirty="0"/>
          </a:p>
          <a:p>
            <a:pPr algn="just"/>
            <a:r>
              <a:rPr lang="es-CO" sz="1000" b="1" dirty="0" smtClean="0"/>
              <a:t>AVI DE SECUNDARIA</a:t>
            </a:r>
          </a:p>
          <a:p>
            <a:pPr algn="just"/>
            <a:endParaRPr lang="es-CO" sz="1000" b="1" dirty="0"/>
          </a:p>
          <a:p>
            <a:pPr algn="just"/>
            <a:r>
              <a:rPr lang="es-CO" sz="1000" b="1" dirty="0" smtClean="0"/>
              <a:t>SALA 1 Y SALA 2 INFORMATICA</a:t>
            </a:r>
          </a:p>
          <a:p>
            <a:pPr algn="just"/>
            <a:endParaRPr lang="es-CO" sz="1000" b="1" dirty="0" smtClean="0"/>
          </a:p>
          <a:p>
            <a:pPr algn="just"/>
            <a:r>
              <a:rPr lang="es-CO" sz="1000" b="1" dirty="0" smtClean="0"/>
              <a:t>PUNTO DIGITAL – BIBLIOTECA </a:t>
            </a:r>
          </a:p>
          <a:p>
            <a:pPr algn="just"/>
            <a:endParaRPr lang="es-CO" sz="1000" b="1" dirty="0"/>
          </a:p>
          <a:p>
            <a:pPr algn="just"/>
            <a:r>
              <a:rPr lang="es-CO" sz="1000" b="1" dirty="0" smtClean="0"/>
              <a:t>BILINGUÍSMO</a:t>
            </a:r>
          </a:p>
          <a:p>
            <a:pPr algn="just"/>
            <a:endParaRPr lang="es-CO" sz="1000" b="1" dirty="0"/>
          </a:p>
          <a:p>
            <a:pPr algn="just"/>
            <a:r>
              <a:rPr lang="es-CO" sz="1000" b="1" dirty="0" smtClean="0"/>
              <a:t>COMPUTADORES DE ESCRITORIO, PORTÁTILES</a:t>
            </a:r>
          </a:p>
          <a:p>
            <a:pPr algn="just"/>
            <a:endParaRPr lang="es-CO" sz="1000" b="1" dirty="0"/>
          </a:p>
          <a:p>
            <a:pPr algn="just"/>
            <a:r>
              <a:rPr lang="es-CO" sz="1000" b="1" dirty="0" smtClean="0"/>
              <a:t>TABLETAS</a:t>
            </a:r>
          </a:p>
          <a:p>
            <a:pPr algn="just"/>
            <a:endParaRPr lang="es-CO" sz="1000" b="1" dirty="0"/>
          </a:p>
          <a:p>
            <a:pPr algn="just"/>
            <a:r>
              <a:rPr lang="es-CO" sz="1000" b="1" dirty="0" smtClean="0"/>
              <a:t>LIBROS ENTREGAMOS POR EL MINISTERIO DE EDUCACIÓN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15287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76" y="233625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488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16" y="5949280"/>
            <a:ext cx="697285" cy="8041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1421" y="5356877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DE GESTIÓN ACADÉMICA:</a:t>
            </a:r>
          </a:p>
          <a:p>
            <a:pPr algn="ctr"/>
            <a:r>
              <a:rPr lang="es-CO" b="1" dirty="0" smtClean="0"/>
              <a:t>PROCESO: DISEÑO PEDAGÓGICO (CURRICULAR 2015)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4975" y="1412776"/>
            <a:ext cx="76328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/>
              <a:t>MATERIAL ENTREGADO POR SECRETARÍA DE EDUCACIÓN MUNICIPAL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COLECCIÓN SEMILLA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MATERIAL ENTREGADO POR FUNDIMUR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MATERIAL DE APOYO ENVIADO POR UNIVERSIDAD DEL NORTE PARA EL PROYECTO DE FORMACIÓN PSICOAFECTIVA: PISOTÓN.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ADQUISICIÓN DE MATERIAL DIDÁCTICO, PEDAGÓGICO Y TECNOLÓGICO POR LA INSTITUCIÓN. ADEMÁS DE MANTEMIENTO Y ARREGLO DE EQUIPOS.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19 BIBLIOBANCOS EN LAS AULAS B. PRIMARIA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MATERIAL PTA (TODOS A APRENDER)</a:t>
            </a:r>
          </a:p>
          <a:p>
            <a:pPr algn="just"/>
            <a:endParaRPr lang="es-CO" sz="1400" b="1" dirty="0"/>
          </a:p>
          <a:p>
            <a:pPr algn="just"/>
            <a:endParaRPr lang="es-CO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358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366417" y="260648"/>
            <a:ext cx="6853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ASIGNACIÓN DE FUNCIONES A DOS DOCENTES TEMPORALMENTE PARA CUMPLIR FUNCIONES DE COORDINACIÓN DE PRÁCTICA PEDAGÓGICA INVESTIGATIVA E INVESTIGACIÓN AÑO ESCOLAR 2015</a:t>
            </a:r>
            <a:endParaRPr lang="es-CO" sz="14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" y="1163815"/>
            <a:ext cx="2729568" cy="37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23" y="1204539"/>
            <a:ext cx="3008458" cy="389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81" y="1190421"/>
            <a:ext cx="3251619" cy="42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9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20059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05264"/>
            <a:ext cx="851681" cy="9481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366417" y="260648"/>
            <a:ext cx="6853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ASIGNACIÓN DE FUNCIONES A DOS DOCENTES TEMPORALMENTE PARA CUMPLIR FUNCIONES DE COORDINACIÓN DE PRÁCTICA PEDAGÓGICA INVESTIGATIVA E INVESTIGACIÓN AÑO ESCOLAR 2015</a:t>
            </a:r>
            <a:endParaRPr lang="es-CO" sz="1400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0" y="1188740"/>
            <a:ext cx="3576056" cy="434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8741"/>
            <a:ext cx="3324267" cy="423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1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20059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57" y="6021288"/>
            <a:ext cx="664497" cy="7321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049240" y="614849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9625" y="5589876"/>
            <a:ext cx="524375" cy="122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366417" y="260648"/>
            <a:ext cx="6853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ASIGNACIÓN DE FUNCIONES A DOS DOCENTES TEMPORALMENTE PARA CUMPLIR FUNCIONES DE COORDINACIÓN DE PRÁCTICA PEDAGÓGICA INVESTIGATIVA E INVESTIGACIÓN AÑO ESCOLAR 2015</a:t>
            </a:r>
            <a:endParaRPr lang="es-CO" sz="1400" b="1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4" y="1219072"/>
            <a:ext cx="7879343" cy="49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5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57" y="6021288"/>
            <a:ext cx="664497" cy="7321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049240" y="606417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9625" y="5589876"/>
            <a:ext cx="524375" cy="122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366417" y="260648"/>
            <a:ext cx="6853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ASIGNACIÓN DE FUNCIONES A DOS DOCENTES TEMPORALMENTE PARA CUMPLIR FUNCIONES DE COORDINACIÓN DE PRÁCTICA PEDAGÓGICA INVESTIGATIVA E INVESTIGACIÓN AÑO ESCOLAR 2015</a:t>
            </a:r>
            <a:endParaRPr lang="es-CO" sz="1400" b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45" y="1301762"/>
            <a:ext cx="7329422" cy="461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1" y="5676349"/>
            <a:ext cx="779673" cy="109214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Picture 2" descr="https://scontent-mia1-1.xx.fbcdn.net/hphotos-xap1/t31.0-8/11231221_578460752294769_549254947227774304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5" y="1243063"/>
            <a:ext cx="3691340" cy="23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https://fbcdn-sphotos-c-a.akamaihd.net/hphotos-ak-xap1/v/t1.0-9/11392789_578460915628086_5019018649301231555_n.jpg?oh=4eeb1244e157cad1a116210e0ce087d3&amp;oe=56CA7812&amp;__gda__=1456361166_855c46325d7525ff43bc66722d67eb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18" y="1243063"/>
            <a:ext cx="3839884" cy="21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18864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PRESENTACIÓN A LOS COORDINADORES DE LA WEEBLY. ADEMÁS DE LA CONTRASEÑA PARA QUE ELLOS VAYAN COLOCANDO INFORMACIÓN Y ESTABLEZCAN MECANISMOS DE COMUNICACIÓN CON SUS EQUIPOS</a:t>
            </a:r>
            <a:endParaRPr lang="es-CO" sz="1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66406" y="3645024"/>
            <a:ext cx="7586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OPORTUNIDAD PARA QUE LOS COORDINADORES ESTABLECIERAN COMUNICACIÓN PERMANENTE Y OPORTUNA ACORDE CON LAS NECESIDADES:</a:t>
            </a:r>
          </a:p>
          <a:p>
            <a:endParaRPr lang="es-CO" dirty="0"/>
          </a:p>
          <a:p>
            <a:r>
              <a:rPr lang="es-CO" dirty="0" err="1" smtClean="0"/>
              <a:t>coordinadoresienss@gmail</a:t>
            </a:r>
            <a:r>
              <a:rPr lang="es-CO" dirty="0" smtClean="0"/>
              <a:t>. </a:t>
            </a:r>
            <a:r>
              <a:rPr lang="es-CO" dirty="0" err="1" smtClean="0"/>
              <a:t>com</a:t>
            </a:r>
            <a:endParaRPr lang="es-CO" dirty="0" smtClean="0"/>
          </a:p>
          <a:p>
            <a:endParaRPr lang="es-CO" dirty="0" smtClean="0"/>
          </a:p>
          <a:p>
            <a:r>
              <a:rPr lang="es-CO" dirty="0" smtClean="0"/>
              <a:t>Contraseña coordinadores.2015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5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232068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327" y="116510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729551" y="618411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RENDICIÓN DE CUENTAS PRIMER SEMESTRE AÑO ESCOLAR 2015 (DE ENERO A JUNIO DE 2015)</a:t>
            </a:r>
            <a:endParaRPr lang="es-CO" sz="1200" b="1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s://fbcdn-sphotos-f-a.akamaihd.net/hphotos-ak-xap1/t31.0-8/10847589_535946773212834_497727041286675579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212213"/>
            <a:ext cx="2811314" cy="21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s://scontent-mia1-1.xx.fbcdn.net/hphotos-xpf1/v/t1.0-9/11006390_535946889879489_7554851545834018672_n.jpg?oh=d776d1facd56fbdba1f6f83333f730cc&amp;oe=56B2EC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88741"/>
            <a:ext cx="2841328" cy="21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s://fbcdn-sphotos-b-a.akamaihd.net/hphotos-ak-xfa1/v/t1.0-9/1610883_535946673212844_6048382597024707957_n.jpg?oh=3b2c3c789067b5d5319bba11c6c5af56&amp;oe=56C0216F&amp;__gda__=1456129087_e957d1c316acaa3c2a8b60256981bad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88741"/>
            <a:ext cx="2774217" cy="2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https://fbcdn-sphotos-a-a.akamaihd.net/hphotos-ak-xaf1/t31.0-8/10991703_535946439879534_2463937021020883547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50" y="3403678"/>
            <a:ext cx="3259316" cy="244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19672" y="118320"/>
            <a:ext cx="6158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REUNIÓN  DEL ÁREA DE PEDAGÓGICA, SEMINARIO DE CRECIMIENTO PERSONAL Y SOCIAL PARA LA ARTICULACIÓN DEL ÁREA EXPLORATORIA, SERVICIO SOCIAL Y PRÁCTICA PEDAGÓGICA EN LA MEDIA 2015 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0113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2" descr="https://fbcdn-sphotos-g-a.akamaihd.net/hphotos-ak-xfp1/v/t1.0-9/10171737_582420655232112_2919128740763917330_n.jpg?oh=ed32e7bc09102ef1131cfb7383f1194d&amp;oe=56AE5B3E&amp;__gda__=1456099767_b89a9cb7d8947408ae9a63ad5b3663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" y="1323027"/>
            <a:ext cx="2990782" cy="22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https://fbcdn-sphotos-a-a.akamaihd.net/hphotos-ak-xtf1/v/t1.0-9/11429765_582420631898781_4594512853961998737_n.jpg?oh=3ee877b426975b023b9149259c8f85ae&amp;oe=56AEB793&amp;__gda__=1456239048_b11d1d926e13d306636bf0a94ff5cf2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37" y="1357305"/>
            <a:ext cx="3100437" cy="219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https://fbcdn-sphotos-f-a.akamaihd.net/hphotos-ak-xpt1/v/t1.0-9/11350548_582420365232141_3697034340746128091_n.jpg?oh=4d534cba73a4347421a2b49a46358024&amp;oe=56B008B7&amp;__gda__=1454651315_a39f8e03922123fe30548f7647ab3d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263289"/>
            <a:ext cx="2808312" cy="22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4" name="Picture 8" descr="https://scontent-mia1-1.xx.fbcdn.net/hphotos-xpt1/v/t1.0-9/1972513_582420211898823_7612028176698118494_n.jpg?oh=1ba68d377053600c4614a70c5cf73197&amp;oe=56AF72B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09" y="3702793"/>
            <a:ext cx="3329606" cy="24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6" name="Picture 10" descr="https://scontent-mia1-1.xx.fbcdn.net/hphotos-xfa1/v/t1.0-9/10402627_582420265232151_5245853863956727604_n.jpg?oh=953e08e8981f8d2243055a2c814bca72&amp;oe=56B806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789040"/>
            <a:ext cx="3096345" cy="22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91680" y="156976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ÁNÁLISIS, REFLEXIÓN Y RESPUESTA POR PARTE DE LOS DIRECTIVOS DE I.E. NORMAL SUPERIOR DE SINCELEJO AL PRONUNCIAMIENTO REALIZADO POR EL ÁREA DE MATEMÁTICAS.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32207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-5266" y="112108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s://fbcdn-sphotos-a-a.akamaihd.net/hphotos-ak-xpt1/v/t1.0-9/11061984_569645173176327_4421934666317554934_n.jpg?oh=1da2e33cd99a7eb8e600ee0b63d5f400&amp;oe=56CC0406&amp;__gda__=1456418050_4326bbb30a201aa7be5415127f596f5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268760"/>
            <a:ext cx="3552288" cy="22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44143" y="156976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SOCIALIZACIÓN A LOS COORDINADORES SOBRE EL SEGUIMIENTO PARA EL SEGUIMIENTO A LOS PROCESOS Y PRECISAR EL ESTADO DE LAS TAREAS 2015</a:t>
            </a:r>
            <a:endParaRPr lang="es-CO" sz="1400" b="1" dirty="0"/>
          </a:p>
        </p:txBody>
      </p:sp>
      <p:pic>
        <p:nvPicPr>
          <p:cNvPr id="54276" name="Picture 4" descr="https://scontent-mia1-1.xx.fbcdn.net/hphotos-xfa1/t31.0-8/11200972_569644916509686_4611587342015601084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986"/>
            <a:ext cx="3124106" cy="23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https://fbcdn-sphotos-a-a.akamaihd.net/hphotos-ak-xaf1/v/t1.0-9/11263062_569643666509811_8199272207157175353_n.jpg?oh=a1a9f35f1fecd25f6ceb480a9c5710fc&amp;oe=56AFAA83&amp;__gda__=1455187250_31320bb6a0be94df86e51c1d3a2ae5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4" y="3622147"/>
            <a:ext cx="3417392" cy="24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https://scontent-mia1-1.xx.fbcdn.net/hphotos-xaf1/t31.0-8/11212601_569646056509572_7391476760005563078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51" y="3792570"/>
            <a:ext cx="2718172" cy="21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209404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CLIMA ESCOLAR 2015</a:t>
            </a:r>
            <a:endParaRPr lang="es-CO" b="1" dirty="0"/>
          </a:p>
        </p:txBody>
      </p:sp>
      <p:pic>
        <p:nvPicPr>
          <p:cNvPr id="26626" name="Picture 2" descr="https://scontent-mia1-1.xx.fbcdn.net/hphotos-xtp1/v/t1.0-9/1511434_524234051050773_5497246957632401118_n.jpg?oh=56423ba723b4f4ff90bf5115770db75e&amp;oe=56CE80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9404"/>
            <a:ext cx="2950857" cy="39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https://fbcdn-sphotos-b-a.akamaihd.net/hphotos-ak-xfp1/t31.0-8/10982635_556573344483510_1763735371813709651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4687252" cy="263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0664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s://scontent-mia1-1.xx.fbcdn.net/hphotos-xaf1/t31.0-8/11084226_561681267306051_486775507477908460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3187"/>
            <a:ext cx="2730418" cy="15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s://scontent-mia1-1.xx.fbcdn.net/hphotos-xpt1/t31.0-8/11064670_561686457305532_7612420639650096843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14173"/>
            <a:ext cx="2808312" cy="17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s://fbcdn-sphotos-h-a.akamaihd.net/hphotos-ak-xfa1/t31.0-8/11061786_561686360638875_2368186232167752691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14173"/>
            <a:ext cx="2535685" cy="182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ttps://fbcdn-sphotos-a-a.akamaihd.net/hphotos-ak-xaf1/t31.0-8/11134140_561667773974067_8646926592374425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6" y="3363635"/>
            <a:ext cx="2848063" cy="15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ttps://scontent-mia1-1.xx.fbcdn.net/hphotos-xap1/t31.0-8/11174480_561669833973861_6096105240824943791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50" y="3313107"/>
            <a:ext cx="3027972" cy="17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691680" y="3326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RECURSOS  PARA EL APRENDIZAJE 2015 </a:t>
            </a:r>
            <a:endParaRPr lang="es-CO" b="1" dirty="0"/>
          </a:p>
        </p:txBody>
      </p:sp>
      <p:pic>
        <p:nvPicPr>
          <p:cNvPr id="12" name="11 Imagen" descr="C:\Users\Maritza\Desktop\GUIDO FOTOS\DSC029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208233"/>
            <a:ext cx="2895588" cy="206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:\fotos 2014\CHARLAS O REUNIONES\IMG_8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48" y="1132209"/>
            <a:ext cx="1707039" cy="22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fotos 2014\CHARLAS O REUNIONES\IMG_81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09755"/>
            <a:ext cx="2919133" cy="21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aritza\Desktop\fotos con\DSC_11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0029"/>
            <a:ext cx="2771413" cy="24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ritza\Desktop\fotos con\IMG_87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73" y="3512665"/>
            <a:ext cx="3185763" cy="22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 descr="https://fbcdn-sphotos-d-a.akamaihd.net/hphotos-ak-xaf1/v/t1.0-9/11392886_580015008806010_8433361789133707904_n.jpg?oh=a0c620f44c40178d33908f46c5e04fad&amp;oe=56D15AF0&amp;__gda__=1454816321_37a9458e16cfec13825d25e8d5f76bd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" y="1349268"/>
            <a:ext cx="2030189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105"/>
            <a:ext cx="788013" cy="68647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09519" y="41711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153605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1" y="6213400"/>
            <a:ext cx="785403" cy="569281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267744" y="3326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RELACIONES CON EL ENTORNO - 2015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61851" y="96893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REUNIONES CON PADRES Y MADRES DE FAMILIA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292646" y="1428350"/>
            <a:ext cx="631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VISITAS DOMICILIARIAS</a:t>
            </a:r>
            <a:r>
              <a:rPr lang="es-CO" sz="1400" dirty="0" smtClean="0"/>
              <a:t>.</a:t>
            </a:r>
            <a:endParaRPr lang="es-CO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1582238"/>
            <a:ext cx="77825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ESCUELA DE FAMILIA</a:t>
            </a:r>
          </a:p>
          <a:p>
            <a:endParaRPr lang="es-CO" sz="1400" b="1" dirty="0" smtClean="0"/>
          </a:p>
          <a:p>
            <a:r>
              <a:rPr lang="es-CO" sz="1400" b="1" dirty="0" smtClean="0"/>
              <a:t>CONVENIOS Y ACOMPAÑAMIENTO DE:</a:t>
            </a:r>
          </a:p>
          <a:p>
            <a:r>
              <a:rPr lang="es-CO" sz="1400" b="1" dirty="0" smtClean="0"/>
              <a:t>SEM</a:t>
            </a:r>
          </a:p>
          <a:p>
            <a:endParaRPr lang="es-CO" sz="1400" b="1" dirty="0" smtClean="0"/>
          </a:p>
          <a:p>
            <a:r>
              <a:rPr lang="es-CO" sz="1400" b="1" dirty="0" smtClean="0"/>
              <a:t>COMISARIA DE FAMILIA</a:t>
            </a:r>
          </a:p>
          <a:p>
            <a:endParaRPr lang="es-CO" sz="1400" b="1" dirty="0" smtClean="0"/>
          </a:p>
          <a:p>
            <a:r>
              <a:rPr lang="es-CO" sz="1400" b="1" dirty="0" smtClean="0"/>
              <a:t>SECRETARÍA DE SALUD</a:t>
            </a:r>
          </a:p>
          <a:p>
            <a:endParaRPr lang="es-CO" sz="1400" b="1" dirty="0" smtClean="0"/>
          </a:p>
          <a:p>
            <a:r>
              <a:rPr lang="es-CO" sz="1400" b="1" dirty="0" smtClean="0"/>
              <a:t>POLICIA DE MENORES</a:t>
            </a:r>
          </a:p>
          <a:p>
            <a:r>
              <a:rPr lang="es-CO" sz="1400" b="1" dirty="0" smtClean="0"/>
              <a:t>ICBF</a:t>
            </a:r>
          </a:p>
          <a:p>
            <a:endParaRPr lang="es-CO" sz="1400" b="1" dirty="0" smtClean="0"/>
          </a:p>
          <a:p>
            <a:r>
              <a:rPr lang="es-CO" sz="1400" b="1" dirty="0" smtClean="0"/>
              <a:t>CONVENIO CON INSTITUCIONES EDUCATIVAS PARA LAS PRÁCTICAS PEDAGÓGICAS INVESTIGATIVAS: 23 INSTITUCIONES EDUCATIVAS</a:t>
            </a:r>
          </a:p>
          <a:p>
            <a:endParaRPr lang="es-CO" sz="1400" b="1" dirty="0" smtClean="0"/>
          </a:p>
          <a:p>
            <a:r>
              <a:rPr lang="es-CO" sz="1400" b="1" dirty="0" smtClean="0"/>
              <a:t>CONVENIO CON UNIVERSIDADES: UNIVERSIDAD DE SUCRE, CECAR, CORPOSUCRE, UNIVERSIDAD DEL MAGDALENA.</a:t>
            </a:r>
          </a:p>
          <a:p>
            <a:endParaRPr lang="es-CO" sz="1400" b="1" dirty="0"/>
          </a:p>
          <a:p>
            <a:r>
              <a:rPr lang="es-CO" sz="1400" b="1" dirty="0" smtClean="0"/>
              <a:t>SECTOR PRODUCTIVO</a:t>
            </a:r>
          </a:p>
          <a:p>
            <a:endParaRPr lang="es-CO" sz="1400" b="1" dirty="0"/>
          </a:p>
          <a:p>
            <a:r>
              <a:rPr lang="es-CO" sz="1400" b="1" dirty="0" smtClean="0"/>
              <a:t>RENDICIÓN DE CUENTAS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9043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-5542" y="122392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RELACIÓN CON EL ENTORNO 2015</a:t>
            </a:r>
            <a:endParaRPr lang="es-CO" b="1" dirty="0"/>
          </a:p>
        </p:txBody>
      </p:sp>
      <p:pic>
        <p:nvPicPr>
          <p:cNvPr id="41986" name="Picture 2" descr="https://scontent-mia1-1.xx.fbcdn.net/hphotos-xfp1/v/t1.0-9/21249_550492151758296_5759073666660597443_n.jpg?oh=9e3ed136094bc7f82a32e059884625b6&amp;oe=56AFEE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3152"/>
            <a:ext cx="2646229" cy="14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s://fbcdn-sphotos-a-a.akamaihd.net/hphotos-ak-xaf1/v/t1.0-9/11024786_550492211758290_8585587215306153445_n.jpg?oh=d63423bee5d03e0bc7ec3c3567566784&amp;oe=56B17D2C&amp;__gda__=1455260317_20c77bb84d4e5247135a25204c76e1d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96" y="1209404"/>
            <a:ext cx="2589042" cy="14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s://fbcdn-sphotos-h-a.akamaihd.net/hphotos-ak-xtp1/v/t1.0-9/11062420_550492308424947_8765342411116947315_n.jpg?oh=3300bd41c66a8637ae8f253841644431&amp;oe=56C15FF5&amp;__gda__=1454382275_82a5cfe77b203c2d891e0feffbda99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75013"/>
            <a:ext cx="2842905" cy="15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https://fbcdn-sphotos-e-a.akamaihd.net/hphotos-ak-xaf1/v/t1.0-9/11083645_550492238424954_8638816768048448899_n.jpg?oh=2bfb63025ccba41dbf03dff6a59529e7&amp;oe=56BEB829&amp;__gda__=1455456408_8ddcc6a9affb2973bfe72b7e3505abf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6" y="3068960"/>
            <a:ext cx="2975688" cy="186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https://fbcdn-sphotos-e-a.akamaihd.net/hphotos-ak-xaf1/v/t1.0-9/11083903_550492645091580_3905905913983074540_n.jpg?oh=9c59edf320bc1f9bdf0ac655d2aebceb&amp;oe=56B74D29&amp;__gda__=1455063960_d31ab9401b621ba3aeeb123be15580f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74147"/>
            <a:ext cx="1846986" cy="30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488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621987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RELACIÓN CON EL ENTORNO 2015</a:t>
            </a:r>
            <a:endParaRPr lang="es-CO" b="1" dirty="0"/>
          </a:p>
        </p:txBody>
      </p:sp>
      <p:pic>
        <p:nvPicPr>
          <p:cNvPr id="14" name="Picture 2" descr="https://fbcdn-sphotos-h-a.akamaihd.net/hphotos-ak-xpt1/t31.0-8/11088746_556589954481849_819017421919259714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8741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https://fbcdn-sphotos-e-a.akamaihd.net/hphotos-ak-xaf1/v/t1.0-9/11133813_556828381124673_5181572933434986566_n.jpg?oh=b675aadadd2d7068bae39ce3bb13e283&amp;oe=56C07575&amp;__gda__=1454345668_6b2c92eacb746a30afd91e8dd5e912a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85" y="957313"/>
            <a:ext cx="2158061" cy="287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s://fbcdn-sphotos-h-a.akamaihd.net/hphotos-ak-xlp1/t31.0-8/11155001_556924011115110_8104803870741712832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48" y="1556792"/>
            <a:ext cx="2988077" cy="16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s://fbcdn-sphotos-d-a.akamaihd.net/hphotos-ak-xap1/t31.0-8/10608489_556923561115155_5259492843948189089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26" y="4038778"/>
            <a:ext cx="3965468" cy="22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Presentación en pantalla (4:3)</PresentationFormat>
  <Paragraphs>523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2015-11-13T23:09:14Z</dcterms:created>
  <dcterms:modified xsi:type="dcterms:W3CDTF">2015-11-13T23:10:02Z</dcterms:modified>
</cp:coreProperties>
</file>