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4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55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74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9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5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69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1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92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94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63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3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781B-A267-4DCD-A63C-96E1C245159E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E1568-3D89-47CD-B07F-5E1071F48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6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tiff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tiff"/><Relationship Id="rId9" Type="http://schemas.openxmlformats.org/officeDocument/2006/relationships/image" Target="../media/image5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2.jpe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gif"/><Relationship Id="rId4" Type="http://schemas.openxmlformats.org/officeDocument/2006/relationships/image" Target="../media/image3.tiff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gi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3.tiff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661248"/>
            <a:ext cx="995697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5" y="5589240"/>
            <a:ext cx="668391" cy="12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 descr="https://fbcdn-sphotos-e-a.akamaihd.net/hphotos-ak-xfa1/v/t1.0-9/10308582_582419261898918_4005696388713864778_n.jpg?oh=031d7827d3d96b9677c0bf9584e81094&amp;oe=56BC6AC9&amp;__gda__=1454451199_79d0f7fb44501f8f40188fea2278ed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" y="1258981"/>
            <a:ext cx="2641493" cy="21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https://scontent-mia1-1.xx.fbcdn.net/hphotos-xpt1/v/t1.0-9/11062313_582419198565591_4749829550108236829_n.jpg?oh=d6f0f080fd2fc49ee7511832b30fb586&amp;oe=56BA4E2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01" y="1224460"/>
            <a:ext cx="2712318" cy="23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https://fbcdn-sphotos-e-a.akamaihd.net/hphotos-ak-xtp1/v/t1.0-9/10256960_582419295232248_900122532250159420_n.jpg?oh=cd117502a3503deb8beda8156df7bc8d&amp;oe=56CED9B8&amp;__gda__=1455689805_11e31e0d2a6fb140704c98882c9373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15" y="1184869"/>
            <a:ext cx="2969568" cy="22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https://fbcdn-sphotos-c-a.akamaihd.net/hphotos-ak-xfa1/t31.0-8/11402430_582419378565573_9144502086457108521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5016"/>
            <a:ext cx="3310387" cy="19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331640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PRESENCIA DE LA INSTITUCIÓN EDUCATIVA NORMAL SUPERIOR DE SINCELEJO EN LA MESA PRIMERA INFANCIA. GRACIAS A LA VINCULACIÓN DE ROBERTO CARLOS, </a:t>
            </a:r>
            <a:r>
              <a:rPr lang="es-CO" sz="1200" b="1" dirty="0"/>
              <a:t>Delegado Primera Infancia, Infancia, Adolescencia y Fortalecimiento Familiar.</a:t>
            </a:r>
          </a:p>
        </p:txBody>
      </p:sp>
    </p:spTree>
    <p:extLst>
      <p:ext uri="{BB962C8B-B14F-4D97-AF65-F5344CB8AC3E}">
        <p14:creationId xmlns:p14="http://schemas.microsoft.com/office/powerpoint/2010/main" val="28267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851681" cy="73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7 Imagen" descr="11178580_10205854634620982_1247212406_n - copia - copi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7742" y="1198857"/>
            <a:ext cx="3670161" cy="2079491"/>
          </a:xfrm>
          <a:prstGeom prst="rect">
            <a:avLst/>
          </a:prstGeom>
        </p:spPr>
      </p:pic>
      <p:pic>
        <p:nvPicPr>
          <p:cNvPr id="11" name="8 Imagen" descr="11185713_10205854635541005_849286894_n - copia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067629" y="1195271"/>
            <a:ext cx="4174217" cy="1863467"/>
          </a:xfrm>
          <a:prstGeom prst="rect">
            <a:avLst/>
          </a:prstGeom>
        </p:spPr>
      </p:pic>
      <p:pic>
        <p:nvPicPr>
          <p:cNvPr id="12" name="9 Imagen" descr="11653459_10153228115735959_1231324003_n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7742" y="3429000"/>
            <a:ext cx="3780600" cy="2176715"/>
          </a:xfrm>
          <a:prstGeom prst="rect">
            <a:avLst/>
          </a:prstGeom>
        </p:spPr>
      </p:pic>
      <p:pic>
        <p:nvPicPr>
          <p:cNvPr id="13" name="10 Imagen" descr="12177738_10153228117305959_1577399207_n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694355" y="3278348"/>
            <a:ext cx="3485182" cy="2307773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26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25" y="6055134"/>
            <a:ext cx="517076" cy="69825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1 Imagen" descr="12179268_10153228116675959_263018548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13792" y="1342095"/>
            <a:ext cx="3375645" cy="2081525"/>
          </a:xfrm>
          <a:prstGeom prst="rect">
            <a:avLst/>
          </a:prstGeom>
        </p:spPr>
      </p:pic>
      <p:pic>
        <p:nvPicPr>
          <p:cNvPr id="11" name="13 Imagen" descr="12179588_10153228117665959_1829625532_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788024" y="1225689"/>
            <a:ext cx="3547463" cy="2094443"/>
          </a:xfrm>
          <a:prstGeom prst="rect">
            <a:avLst/>
          </a:prstGeom>
        </p:spPr>
      </p:pic>
      <p:pic>
        <p:nvPicPr>
          <p:cNvPr id="12" name="14 Imagen" descr="12181815_10153228109905959_892674689_n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44481" y="3501008"/>
            <a:ext cx="3526145" cy="2392739"/>
          </a:xfrm>
          <a:prstGeom prst="rect">
            <a:avLst/>
          </a:prstGeom>
        </p:spPr>
      </p:pic>
      <p:pic>
        <p:nvPicPr>
          <p:cNvPr id="13" name="15 Imagen" descr="12182255_10153228116860959_1371822824_n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713248" y="3444471"/>
            <a:ext cx="3697014" cy="2610663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6 Imagen" descr="12182322_10153228116210959_1184185526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9050" y="1831152"/>
            <a:ext cx="2285231" cy="2803703"/>
          </a:xfrm>
          <a:prstGeom prst="rect">
            <a:avLst/>
          </a:prstGeom>
        </p:spPr>
      </p:pic>
      <p:pic>
        <p:nvPicPr>
          <p:cNvPr id="11" name="19 Imagen" descr="20150316_11033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4743" y="1225689"/>
            <a:ext cx="3475657" cy="1923216"/>
          </a:xfrm>
          <a:prstGeom prst="rect">
            <a:avLst/>
          </a:prstGeom>
        </p:spPr>
      </p:pic>
      <p:pic>
        <p:nvPicPr>
          <p:cNvPr id="12" name="23 Imagen" descr="IMG_20130904_090340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2558271" y="3315540"/>
            <a:ext cx="3382129" cy="2638630"/>
          </a:xfrm>
          <a:prstGeom prst="rect">
            <a:avLst/>
          </a:prstGeom>
        </p:spPr>
      </p:pic>
      <p:pic>
        <p:nvPicPr>
          <p:cNvPr id="13" name="24 Imagen" descr="IMG_20130925_080511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6016125" y="2187297"/>
            <a:ext cx="3010842" cy="236606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  <p:pic>
        <p:nvPicPr>
          <p:cNvPr id="19458" name="Picture 2" descr="http://i56.tinypic.com/j7xm50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6976"/>
            <a:ext cx="1517193" cy="20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5005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7 Imagen" descr="IMG_20130925_075450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2468" y="1246076"/>
            <a:ext cx="2731765" cy="1706627"/>
          </a:xfrm>
          <a:prstGeom prst="rect">
            <a:avLst/>
          </a:prstGeom>
        </p:spPr>
      </p:pic>
      <p:pic>
        <p:nvPicPr>
          <p:cNvPr id="11" name="25 Imagen" descr="IMG_20130925_08160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1225689"/>
            <a:ext cx="2302009" cy="1669861"/>
          </a:xfrm>
          <a:prstGeom prst="rect">
            <a:avLst/>
          </a:prstGeom>
        </p:spPr>
      </p:pic>
      <p:pic>
        <p:nvPicPr>
          <p:cNvPr id="12" name="29 Imagen" descr="IMG-20141031-WA0019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22468" y="3356992"/>
            <a:ext cx="2915051" cy="1672848"/>
          </a:xfrm>
          <a:prstGeom prst="rect">
            <a:avLst/>
          </a:prstGeom>
        </p:spPr>
      </p:pic>
      <p:pic>
        <p:nvPicPr>
          <p:cNvPr id="13" name="30 Imagen" descr="12182322_10153228116210959_1184185526_n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119473" y="3140968"/>
            <a:ext cx="2242368" cy="275703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  <p:pic>
        <p:nvPicPr>
          <p:cNvPr id="12292" name="Picture 4" descr="http://i54.tinypic.com/eit9n8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94" y="883588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98072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-209573" y="1124744"/>
            <a:ext cx="67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PROYECCIÓN A LA COMUNIDAD  2015</a:t>
            </a:r>
            <a:endParaRPr lang="es-CO" dirty="0"/>
          </a:p>
        </p:txBody>
      </p:sp>
      <p:pic>
        <p:nvPicPr>
          <p:cNvPr id="12290" name="Picture 2" descr="https://fbcdn-sphotos-g-a.akamaihd.net/hphotos-ak-xpa1/t31.0-8/12087642_625492370924940_88651784519421305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61" y="2507419"/>
            <a:ext cx="3129624" cy="23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fbcdn-sphotos-c-a.akamaihd.net/hphotos-ak-xpf1/t31.0-8/11930808_625492337591610_642265806977675100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12" y="256490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fbcdn-sphotos-c-a.akamaihd.net/hphotos-ak-xpf1/v/t1.0-9/12027818_625491974258313_7621152944070933805_n.jpg?oh=bb2342e4d761d9eeac22a4c4a4bb274c&amp;oe=56C77310&amp;__gda__=1459132538_6c094e163f716609ef9b2d0caa3ad6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94023"/>
            <a:ext cx="2254289" cy="30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1.bp.blogspot.com/-o-UMCh0yhy4/UyY1-qhZ3dI/AAAAAAAAG6M/SKj97gLg5g8/s900/famili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2" y="113761"/>
            <a:ext cx="2666772" cy="19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scontent-mia1-1.xx.fbcdn.net/hphotos-xft1/t31.0-8/11109503_587932011347643_616198761596785155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" y="1409428"/>
            <a:ext cx="3588771" cy="20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scontent-mia1-1.xx.fbcdn.net/hphotos-xaf1/t31.0-8/1913426_587891374685040_41838599634916049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97522" cy="21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fbcdn-sphotos-f-a.akamaihd.net/hphotos-ak-xft1/v/t1.0-9/11665743_587932151347629_2363042187560658686_n.jpg?oh=6e0c8731c618272a98ddd65f5834119b&amp;oe=56BC10C7&amp;__gda__=1455229517_96e9032713ec4586ee707339c3ec5d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58" y="3300920"/>
            <a:ext cx="1700341" cy="30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scontent-mia1-1.xx.fbcdn.net/hphotos-xaf1/v/t1.0-9/10348217_587931721347672_5830947443822843473_n.jpg?oh=7dd356b47a3574520bcb7d46673ad31a&amp;oe=56C135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83" y="2989548"/>
            <a:ext cx="1820862" cy="32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fbcdn-sphotos-b-a.akamaihd.net/hphotos-ak-xpf1/v/t1.0-9/11240780_587891441351700_2090946531778659638_n.jpg?oh=5cef1660fece359be25a0b6959664d19&amp;oe=56AD72EF&amp;__gda__=1454886533_deb6123690c1678fabcacf9a394c1a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1072"/>
            <a:ext cx="2880320" cy="20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lh3.googleusercontent.com/-E2igmlp9JBY/T44jbzdFL8I/AAAAAAAAQus/CjC9xNImZvU/Ic42/Graduacion%2525200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33835"/>
            <a:ext cx="1080406" cy="14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699792" y="2606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CEREMONIA DE GRADUACIÓN JUNIO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180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761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canalgif.net/Gifs-animados/Expresiones/Gracias/Imagen-animada-Gracias-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957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479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70" y="5709837"/>
            <a:ext cx="779673" cy="102013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773" y="5435932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 descr="https://scontent-mia1-1.xx.fbcdn.net/hphotos-xaf1/t31.0-8/11027135_583603385113839_805327666942077367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" y="1195009"/>
            <a:ext cx="3009394" cy="19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https://scontent-mia1-1.xx.fbcdn.net/hphotos-xpa1/t31.0-8/11312807_583603408447170_54596499831577087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225689"/>
            <a:ext cx="29523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https://scontent-mia1-1.xx.fbcdn.net/hphotos-xfa1/t31.0-8/1519851_583603071780537_464281010400057334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" y="3284984"/>
            <a:ext cx="3053751" cy="23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https://fbcdn-sphotos-b-a.akamaihd.net/hphotos-ak-xft1/t31.0-8/11537963_583603215113856_4792861642443130479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69" y="3270439"/>
            <a:ext cx="289968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331640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PRESENCIA DE LA INSTITUCIÓN EDUCATIVA NORMAL SUPERIOR DE SINCELEJO EN LA MESA PRIMERA INFANCIA. GRACIAS A LA VINCULACIÓN DE ROBERTO CARLOS, </a:t>
            </a:r>
            <a:r>
              <a:rPr lang="es-CO" sz="1200" b="1" dirty="0"/>
              <a:t>Delegado Primera Infancia, Infancia, Adolescencia y Fortalecimiento Familiar.</a:t>
            </a:r>
          </a:p>
        </p:txBody>
      </p:sp>
    </p:spTree>
    <p:extLst>
      <p:ext uri="{BB962C8B-B14F-4D97-AF65-F5344CB8AC3E}">
        <p14:creationId xmlns:p14="http://schemas.microsoft.com/office/powerpoint/2010/main" val="10061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s://fbcdn-sphotos-g-a.akamaihd.net/hphotos-ak-xat1/t31.0-8/10991605_533051183502393_503758254499018651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320"/>
            <a:ext cx="3461915" cy="31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fbcdn-sphotos-c-a.akamaihd.net/hphotos-ak-xat1/t31.0-8/10996859_533051136835731_102499470888781646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2320"/>
            <a:ext cx="3600400" cy="30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66418" y="156976"/>
            <a:ext cx="685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VISITAS A LAS INSTITUCIONES EDUCATIVAS: (RECTORES Y COORDINADORES, PARA ACTUALIZAR E INICIAR CONVENIOS PARA LA PRÁCTICA PEDAGÓGICA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78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20" y="125005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75656" y="0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DIAGNÓSTICO EN RELACIÓN CON LAS PROPUESTAS DE INVESTIGACIÓN EN LOS DOCENTES NORMALISTAS, ACTUALIZACIÓN DE SUS ESTUDIOS PROFESIONALES Y VINCULACIÓN A REDES DE INVESTIGACIÓN, INICIATIVA PARA PRESENTAR EXPERENCIAS SIGNIFICATIVAS 2015</a:t>
            </a:r>
            <a:endParaRPr lang="es-CO" sz="1400" b="1" dirty="0"/>
          </a:p>
        </p:txBody>
      </p:sp>
      <p:pic>
        <p:nvPicPr>
          <p:cNvPr id="46082" name="Picture 2" descr="https://fbcdn-sphotos-f-a.akamaihd.net/hphotos-ak-xfa1/v/t1.0-9/11150373_561068537367324_9031326219162536947_n.jpg?oh=1ed1b84b454d11d988828ec1e4446863&amp;oe=56B96352&amp;__gda__=1456128612_11408e949d6bf86d7f14c2a80077c60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305"/>
            <a:ext cx="2157760" cy="28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s://fbcdn-sphotos-g-a.akamaihd.net/hphotos-ak-xaf1/t31.0-8/11164581_561068947367283_1468549905894917720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58" y="1556792"/>
            <a:ext cx="2905620" cy="21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s://scontent-mia1-1.xx.fbcdn.net/hphotos-xap1/v/t1.0-9/11156327_561068780700633_1854333880764735433_n.jpg?oh=80bd8c78134891e6c245bd9efad71d9c&amp;oe=56B9C3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7" y="1231208"/>
            <a:ext cx="2122786" cy="28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29471" y="4234318"/>
            <a:ext cx="426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PRESENTACIÓN DE INSTRUMENTOS, IMPORTANCIA DE INSCRIBIR EN LA OFICINA DE INVESTIGACIÓN LOS PROYECTOS. PARA EL CASO DE TRANSICIÓN: PISOTÓN, TRANSICIONES EXITOSAS Y EXPERIENCIAS DOCENTES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953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7" y="5624714"/>
            <a:ext cx="851681" cy="116415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https://fbcdn-sphotos-c-a.akamaihd.net/hphotos-ak-xtp1/t31.0-8/10866281_569959516478226_468591881348032217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01" y="1117400"/>
            <a:ext cx="3181457" cy="23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https://fbcdn-sphotos-g-a.akamaihd.net/hphotos-ak-xtp1/t31.0-8/11118477_569959663144878_209526506411047140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08" y="1234739"/>
            <a:ext cx="3363816" cy="22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https://fbcdn-sphotos-g-a.akamaihd.net/hphotos-ak-xpa1/t31.0-8/11032372_569959463144898_8090525970185522499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69" y="3548490"/>
            <a:ext cx="3505525" cy="26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https://fbcdn-sphotos-g-a.akamaihd.net/hphotos-ak-xaf1/t31.0-8/11194510_569959599811551_2564801627853943629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37" y="3643799"/>
            <a:ext cx="3343983" cy="25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7440" y="277777"/>
            <a:ext cx="692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EQUIPO INTERDISCIPLINAR PARA LA ELABORACIÓN DE INSTRUMENTO: PRIORIZACIÓN NECESIDADES DE CUALIFICACIÓN AGENTES EDUCATIVOS PRIMERA INFANCIA - 2015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4022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 descr="https://fbcdn-sphotos-h-a.akamaihd.net/hphotos-ak-xap1/t31.0-8/11048724_572584899549021_587087443433669651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188741"/>
            <a:ext cx="3123714" cy="23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https://fbcdn-sphotos-f-a.akamaihd.net/hphotos-ak-xpt1/t31.0-8/11262361_572584862882358_54888911115481496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16" y="1198520"/>
            <a:ext cx="3332687" cy="23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https://fbcdn-sphotos-c-a.akamaihd.net/hphotos-ak-xal1/v/t1.0-9/11164694_572585046215673_6703767842067673648_n.jpg?oh=fb8112b527b60054f00a13338d8e7caf&amp;oe=56D0ABDD&amp;__gda__=1455564426_ae54f389b3fc1d521d1b3265969cdc4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4" y="1198520"/>
            <a:ext cx="1804510" cy="24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https://fbcdn-sphotos-h-a.akamaihd.net/hphotos-ak-xpa1/v/t1.0-9/11205071_572585089549002_2215900484107988293_n.jpg?oh=48a3cc1f95a0084cc5ff29d572af322c&amp;oe=56BB2AA8&amp;__gda__=1454513680_5aaf5913d66b98c0d2707c5e135e44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37" y="3590763"/>
            <a:ext cx="1970838" cy="26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397440" y="111523"/>
            <a:ext cx="6925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VALIDACIÓN  DEL INSTRUMENTO: PRIORIZACIÓN NECESIDADES DE CUALIFICACIÓN AGENTES EDUCATIVOS PRIMERA INFANCIA – 2015 (CON LOS DOCENTES DE TRANSICIÓN Y GRADO 1º DE LA INSTITUCIÓN EDUCATIVA NORMAL SUPERIOR DE SINCELEJO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9482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 descr="https://fbcdn-sphotos-h-a.akamaihd.net/hphotos-ak-xtf1/t31.0-8/11143500_603620643112113_29413075591614783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" y="1333194"/>
            <a:ext cx="2766070" cy="16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fbcdn-sphotos-b-a.akamaihd.net/hphotos-ak-xpl1/v/t1.0-9/11825705_603620609778783_224896697835645073_n.jpg?oh=85bc2b8f72213ab8f66b51d3e202ea5f&amp;oe=56CEE4C1&amp;__gda__=1454920964_1b51db08ab54d4bd88b2dcd48cdf907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28" y="2518505"/>
            <a:ext cx="2249432" cy="25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scontent-mia1-1.xx.fbcdn.net/hphotos-xfa1/t31.0-8/11221981_603620173112160_8441304383687477846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12034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332656"/>
            <a:ext cx="589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CARACTERIZACIÓN INSTITUCIONAL 2015</a:t>
            </a:r>
            <a:endParaRPr lang="es-CO" dirty="0"/>
          </a:p>
        </p:txBody>
      </p:sp>
      <p:pic>
        <p:nvPicPr>
          <p:cNvPr id="16386" name="Picture 2" descr="https://scontent-mia1-1.xx.fbcdn.net/hphotos-xaf1/v/t1.0-9/11753679_594362067371304_2853672334790556320_n.jpg?oh=0194081813b8fed5e8e1bb1a1bc5df16&amp;oe=56CA397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" y="3272137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-mia1-1.xx.fbcdn.net/hphotos-xfa1/v/t1.0-9/11742896_594362204037957_1594148543296941092_n.jpg?oh=9e6a50df307c90a9a2a7484b68caadf0&amp;oe=56B76CB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4" y="3645024"/>
            <a:ext cx="2980833" cy="22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us.123rf.com/400wm/400/400/vician/vician1111/vician111100073/11235390-los-ninos-de-dibujos-animados-del-depor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51" y="40383"/>
            <a:ext cx="1905001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 Imagen" descr="11116102_10205854636861038_1294241513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44631" y="1277500"/>
            <a:ext cx="3670161" cy="1863467"/>
          </a:xfrm>
          <a:prstGeom prst="rect">
            <a:avLst/>
          </a:prstGeom>
        </p:spPr>
      </p:pic>
      <p:pic>
        <p:nvPicPr>
          <p:cNvPr id="11" name="1 Imagen" descr="11118340_10205854637261048_1849896457_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644008" y="1202944"/>
            <a:ext cx="3238112" cy="1863467"/>
          </a:xfrm>
          <a:prstGeom prst="rect">
            <a:avLst/>
          </a:prstGeom>
        </p:spPr>
      </p:pic>
      <p:pic>
        <p:nvPicPr>
          <p:cNvPr id="12" name="2 Imagen" descr="11124054_10205854637541055_85664327_n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44631" y="3356992"/>
            <a:ext cx="3718058" cy="1756278"/>
          </a:xfrm>
          <a:prstGeom prst="rect">
            <a:avLst/>
          </a:prstGeom>
        </p:spPr>
      </p:pic>
      <p:pic>
        <p:nvPicPr>
          <p:cNvPr id="13" name="3 Imagen" descr="11124054_10205854638261073_1496820441_n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716016" y="3356991"/>
            <a:ext cx="3382128" cy="189438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78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4 Imagen" descr="11164098_10205854636621032_165826979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9420" y="1556792"/>
            <a:ext cx="3958193" cy="2151499"/>
          </a:xfrm>
          <a:prstGeom prst="rect">
            <a:avLst/>
          </a:prstGeom>
        </p:spPr>
      </p:pic>
      <p:pic>
        <p:nvPicPr>
          <p:cNvPr id="11" name="5 Imagen" descr="11165853_10205854635140995_1086544542_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620678" y="1556792"/>
            <a:ext cx="3958193" cy="2079491"/>
          </a:xfrm>
          <a:prstGeom prst="rect">
            <a:avLst/>
          </a:prstGeom>
        </p:spPr>
      </p:pic>
      <p:pic>
        <p:nvPicPr>
          <p:cNvPr id="12" name="6 Imagen" descr="11178520_10205854638381076_28061271_n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432312" y="3792189"/>
            <a:ext cx="2855439" cy="239192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103201" y="260648"/>
            <a:ext cx="67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ACTIVIDADES DESARROLLADAS POR EL EQUIPO DE BIENESTAR INSTITUCIONAL 2015</a:t>
            </a:r>
            <a:endParaRPr lang="es-CO" dirty="0"/>
          </a:p>
        </p:txBody>
      </p:sp>
      <p:pic>
        <p:nvPicPr>
          <p:cNvPr id="20482" name="Picture 2" descr="http://quovadis.blogcindario.com/ficheros/Gifs_animados/estudiante_aplicad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70" y="-202055"/>
            <a:ext cx="1571735" cy="1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Presentación en pantalla (4:3)</PresentationFormat>
  <Paragraphs>352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2015-11-13T23:16:52Z</dcterms:created>
  <dcterms:modified xsi:type="dcterms:W3CDTF">2015-11-13T23:17:14Z</dcterms:modified>
</cp:coreProperties>
</file>