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C3991-7BF4-4FB3-A9D9-12AAFA894FA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4B5D381-DE22-406E-B178-711AAAACE032}">
      <dgm:prSet phldrT="[Texto]" phldr="1"/>
      <dgm:spPr/>
      <dgm:t>
        <a:bodyPr/>
        <a:lstStyle/>
        <a:p>
          <a:endParaRPr lang="es-CO"/>
        </a:p>
      </dgm:t>
    </dgm:pt>
    <dgm:pt modelId="{D99FEF75-9DD6-49F2-81E0-768320D019A8}" type="parTrans" cxnId="{DB456C2C-15D1-4968-9BD2-198F90FB2347}">
      <dgm:prSet/>
      <dgm:spPr/>
      <dgm:t>
        <a:bodyPr/>
        <a:lstStyle/>
        <a:p>
          <a:endParaRPr lang="es-CO"/>
        </a:p>
      </dgm:t>
    </dgm:pt>
    <dgm:pt modelId="{EA272F50-2F91-490E-B737-EA4A02091D1E}" type="sibTrans" cxnId="{DB456C2C-15D1-4968-9BD2-198F90FB234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solidFill>
                <a:schemeClr val="tx1"/>
              </a:solidFill>
              <a:latin typeface="Arial Narrow" panose="020B0606020202030204" pitchFamily="34" charset="0"/>
            </a:rPr>
            <a:t>D. 01 PROCESO DE GESTIÓN DE EVALUACIÓN EDUCATIVA</a:t>
          </a:r>
          <a:endParaRPr lang="es-CO" sz="1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87432EB-C3AC-449F-B17F-3F5B4DAB8F6C}">
      <dgm:prSet phldrT="[Texto]" phldr="1"/>
      <dgm:spPr/>
      <dgm:t>
        <a:bodyPr/>
        <a:lstStyle/>
        <a:p>
          <a:endParaRPr lang="es-CO"/>
        </a:p>
      </dgm:t>
    </dgm:pt>
    <dgm:pt modelId="{8DDF8599-4609-45A8-9355-7C91B44AA69C}" type="parTrans" cxnId="{1F5FCA3B-5A1C-4318-8C5F-9F80998687E4}">
      <dgm:prSet/>
      <dgm:spPr/>
      <dgm:t>
        <a:bodyPr/>
        <a:lstStyle/>
        <a:p>
          <a:endParaRPr lang="es-CO"/>
        </a:p>
      </dgm:t>
    </dgm:pt>
    <dgm:pt modelId="{2EADF0B2-2C9C-4C5C-AD6F-2E3F869D4C48}" type="sibTrans" cxnId="{1F5FCA3B-5A1C-4318-8C5F-9F80998687E4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D.01.01.</a:t>
          </a:r>
        </a:p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ANÁLISIS Y USO DE LOS RESULTADOS DE LAS EVALUACIONES DE ESTUDIANTES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5AEEDB35-3BB2-4D68-8855-16ED7D9ECC94}">
      <dgm:prSet phldrT="[Texto]" phldr="1"/>
      <dgm:spPr/>
      <dgm:t>
        <a:bodyPr/>
        <a:lstStyle/>
        <a:p>
          <a:endParaRPr lang="es-CO"/>
        </a:p>
      </dgm:t>
    </dgm:pt>
    <dgm:pt modelId="{1D870933-1A5E-48F1-8F1A-F4C2B5038DDB}" type="parTrans" cxnId="{4C244632-6CE7-4D66-B69D-D81E9890E90B}">
      <dgm:prSet/>
      <dgm:spPr/>
      <dgm:t>
        <a:bodyPr/>
        <a:lstStyle/>
        <a:p>
          <a:endParaRPr lang="es-CO"/>
        </a:p>
      </dgm:t>
    </dgm:pt>
    <dgm:pt modelId="{089647AB-D844-4B5E-B213-45B7A9D7FA1A}" type="sibTrans" cxnId="{4C244632-6CE7-4D66-B69D-D81E9890E90B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solidFill>
                <a:schemeClr val="tx1"/>
              </a:solidFill>
              <a:latin typeface="Arial Narrow" panose="020B0606020202030204" pitchFamily="34" charset="0"/>
            </a:rPr>
            <a:t>D.01.02. </a:t>
          </a:r>
        </a:p>
        <a:p>
          <a:pPr algn="ctr"/>
          <a:r>
            <a:rPr lang="es-CO" sz="1000" b="1" dirty="0" smtClean="0">
              <a:solidFill>
                <a:schemeClr val="tx1"/>
              </a:solidFill>
              <a:latin typeface="Arial Narrow" panose="020B0606020202030204" pitchFamily="34" charset="0"/>
            </a:rPr>
            <a:t>APLICACIÓN, ANÁLISIS Y USO DE RESULTADOS DE LAS EVALUACIONES DE DOCENTES Y DIRECTIVOS DOCENTES</a:t>
          </a:r>
          <a:endParaRPr lang="es-CO" sz="1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0CA4CAB-4DD5-42F0-96C2-85FA1361ED0D}">
      <dgm:prSet phldrT="[Texto]" phldr="1"/>
      <dgm:spPr/>
      <dgm:t>
        <a:bodyPr/>
        <a:lstStyle/>
        <a:p>
          <a:endParaRPr lang="es-CO" dirty="0"/>
        </a:p>
      </dgm:t>
    </dgm:pt>
    <dgm:pt modelId="{81ECA318-EA64-4548-99B2-0161DE4E080D}" type="parTrans" cxnId="{01CC8E95-5086-41DF-8F7C-32B1B775AF72}">
      <dgm:prSet/>
      <dgm:spPr/>
      <dgm:t>
        <a:bodyPr/>
        <a:lstStyle/>
        <a:p>
          <a:endParaRPr lang="es-CO"/>
        </a:p>
      </dgm:t>
    </dgm:pt>
    <dgm:pt modelId="{120C1868-C750-4D6B-99D7-5C29A36C06B1}" type="sibTrans" cxnId="{01CC8E95-5086-41DF-8F7C-32B1B775AF72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D.01.03.</a:t>
          </a:r>
        </a:p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ORIENTAR LA RUTA DE MEJORAMIENTO INSTITUCIONAL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0CDE03E6-8CAA-4D45-BF96-B4DC5422A28B}">
      <dgm:prSet/>
      <dgm:spPr/>
      <dgm:t>
        <a:bodyPr/>
        <a:lstStyle/>
        <a:p>
          <a:endParaRPr lang="es-CO"/>
        </a:p>
      </dgm:t>
    </dgm:pt>
    <dgm:pt modelId="{335D0837-4142-4CCA-BEDA-0D31CB9148BB}" type="parTrans" cxnId="{0D28EB1F-E362-4C40-9F8C-F253E40A47BE}">
      <dgm:prSet/>
      <dgm:spPr/>
      <dgm:t>
        <a:bodyPr/>
        <a:lstStyle/>
        <a:p>
          <a:endParaRPr lang="es-CO"/>
        </a:p>
      </dgm:t>
    </dgm:pt>
    <dgm:pt modelId="{DB92A337-59F3-4027-978F-39390AC5FE0C}" type="sibTrans" cxnId="{0D28EB1F-E362-4C40-9F8C-F253E40A47BE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D.01.04</a:t>
          </a:r>
        </a:p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ELABORAR LA CARACTERIZACIÓN Y EL PERFIL INSTITUCIONAL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7FFA8861-1A8B-4649-996D-4CB7857D03BA}" type="asst">
      <dgm:prSet phldrT="[Texto]" phldr="1"/>
      <dgm:spPr/>
      <dgm:t>
        <a:bodyPr/>
        <a:lstStyle/>
        <a:p>
          <a:endParaRPr lang="es-CO" dirty="0"/>
        </a:p>
      </dgm:t>
    </dgm:pt>
    <dgm:pt modelId="{686E0936-40A5-48A5-A429-0DA7B07514E2}" type="sibTrans" cxnId="{74DDDA9D-615C-4CA8-AA2B-6CCAB5B12060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s-CO" sz="1000" b="1" dirty="0" smtClean="0">
              <a:latin typeface="Arial Narrow" panose="020B0606020202030204" pitchFamily="34" charset="0"/>
            </a:rPr>
            <a:t>SUBPROCESOS</a:t>
          </a:r>
          <a:endParaRPr lang="es-CO" sz="1000" b="1" dirty="0">
            <a:latin typeface="Arial Narrow" panose="020B0606020202030204" pitchFamily="34" charset="0"/>
          </a:endParaRPr>
        </a:p>
      </dgm:t>
    </dgm:pt>
    <dgm:pt modelId="{D7DA94BD-3F9E-4D95-8D69-9E59D06AA6BD}" type="parTrans" cxnId="{74DDDA9D-615C-4CA8-AA2B-6CCAB5B12060}">
      <dgm:prSet/>
      <dgm:spPr/>
      <dgm:t>
        <a:bodyPr/>
        <a:lstStyle/>
        <a:p>
          <a:endParaRPr lang="es-CO"/>
        </a:p>
      </dgm:t>
    </dgm:pt>
    <dgm:pt modelId="{9D2DFDBD-9AD7-4E44-93C7-116C0055F818}" type="pres">
      <dgm:prSet presAssocID="{C26C3991-7BF4-4FB3-A9D9-12AAFA894F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7FBC855-7880-4615-B7E1-1996F7C90530}" type="pres">
      <dgm:prSet presAssocID="{34B5D381-DE22-406E-B178-711AAAACE032}" presName="hierRoot1" presStyleCnt="0">
        <dgm:presLayoutVars>
          <dgm:hierBranch val="init"/>
        </dgm:presLayoutVars>
      </dgm:prSet>
      <dgm:spPr/>
    </dgm:pt>
    <dgm:pt modelId="{AC8687B7-388C-4AD7-AF4D-7FD59CC3A277}" type="pres">
      <dgm:prSet presAssocID="{34B5D381-DE22-406E-B178-711AAAACE032}" presName="rootComposite1" presStyleCnt="0"/>
      <dgm:spPr/>
    </dgm:pt>
    <dgm:pt modelId="{1BE71DA1-605C-44BB-BE0A-7A9B1B966005}" type="pres">
      <dgm:prSet presAssocID="{34B5D381-DE22-406E-B178-711AAAACE03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A6C498FA-A30A-4BFE-9226-D1B730302836}" type="pres">
      <dgm:prSet presAssocID="{34B5D381-DE22-406E-B178-711AAAACE032}" presName="titleText1" presStyleLbl="fgAcc0" presStyleIdx="0" presStyleCnt="1" custScaleX="343245" custScaleY="51440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A9A6F33-4446-4C6C-96EA-CFC09E4EB0E6}" type="pres">
      <dgm:prSet presAssocID="{34B5D381-DE22-406E-B178-711AAAACE032}" presName="rootConnector1" presStyleLbl="node1" presStyleIdx="0" presStyleCnt="4"/>
      <dgm:spPr/>
      <dgm:t>
        <a:bodyPr/>
        <a:lstStyle/>
        <a:p>
          <a:endParaRPr lang="es-CO"/>
        </a:p>
      </dgm:t>
    </dgm:pt>
    <dgm:pt modelId="{1D2B87BB-2D9F-4DA4-8294-C03C2747C484}" type="pres">
      <dgm:prSet presAssocID="{34B5D381-DE22-406E-B178-711AAAACE032}" presName="hierChild2" presStyleCnt="0"/>
      <dgm:spPr/>
    </dgm:pt>
    <dgm:pt modelId="{3F4F0EB3-3554-4B61-9019-39DFC1B3CEE9}" type="pres">
      <dgm:prSet presAssocID="{8DDF8599-4609-45A8-9355-7C91B44AA69C}" presName="Name37" presStyleLbl="parChTrans1D2" presStyleIdx="0" presStyleCnt="5"/>
      <dgm:spPr/>
      <dgm:t>
        <a:bodyPr/>
        <a:lstStyle/>
        <a:p>
          <a:endParaRPr lang="es-CO"/>
        </a:p>
      </dgm:t>
    </dgm:pt>
    <dgm:pt modelId="{67B59B20-1CE2-443E-BED8-D4D82B4FB07D}" type="pres">
      <dgm:prSet presAssocID="{F87432EB-C3AC-449F-B17F-3F5B4DAB8F6C}" presName="hierRoot2" presStyleCnt="0">
        <dgm:presLayoutVars>
          <dgm:hierBranch val="init"/>
        </dgm:presLayoutVars>
      </dgm:prSet>
      <dgm:spPr/>
    </dgm:pt>
    <dgm:pt modelId="{EF89DD59-182F-4BC2-8A84-9B4CC010F133}" type="pres">
      <dgm:prSet presAssocID="{F87432EB-C3AC-449F-B17F-3F5B4DAB8F6C}" presName="rootComposite" presStyleCnt="0"/>
      <dgm:spPr/>
    </dgm:pt>
    <dgm:pt modelId="{A6E1C4ED-4EF3-4E52-B186-11F018883A4F}" type="pres">
      <dgm:prSet presAssocID="{F87432EB-C3AC-449F-B17F-3F5B4DAB8F6C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DAFE9E75-666F-49CD-9654-BB0A42CB280B}" type="pres">
      <dgm:prSet presAssocID="{F87432EB-C3AC-449F-B17F-3F5B4DAB8F6C}" presName="titleText2" presStyleLbl="fgAcc1" presStyleIdx="0" presStyleCnt="4" custScaleX="186398" custScaleY="1031647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4C4E0B7-E89D-484C-82B4-AAFD4E1BC40E}" type="pres">
      <dgm:prSet presAssocID="{F87432EB-C3AC-449F-B17F-3F5B4DAB8F6C}" presName="rootConnector" presStyleLbl="node2" presStyleIdx="0" presStyleCnt="0"/>
      <dgm:spPr/>
      <dgm:t>
        <a:bodyPr/>
        <a:lstStyle/>
        <a:p>
          <a:endParaRPr lang="es-CO"/>
        </a:p>
      </dgm:t>
    </dgm:pt>
    <dgm:pt modelId="{B9FBA94C-C0F3-4667-A501-841F5C04660D}" type="pres">
      <dgm:prSet presAssocID="{F87432EB-C3AC-449F-B17F-3F5B4DAB8F6C}" presName="hierChild4" presStyleCnt="0"/>
      <dgm:spPr/>
    </dgm:pt>
    <dgm:pt modelId="{628CE7C6-3362-49DB-9FD8-892BC08A3406}" type="pres">
      <dgm:prSet presAssocID="{F87432EB-C3AC-449F-B17F-3F5B4DAB8F6C}" presName="hierChild5" presStyleCnt="0"/>
      <dgm:spPr/>
    </dgm:pt>
    <dgm:pt modelId="{A3529901-EFEC-4842-A866-8C1988B1EB87}" type="pres">
      <dgm:prSet presAssocID="{1D870933-1A5E-48F1-8F1A-F4C2B5038DDB}" presName="Name37" presStyleLbl="parChTrans1D2" presStyleIdx="1" presStyleCnt="5"/>
      <dgm:spPr/>
      <dgm:t>
        <a:bodyPr/>
        <a:lstStyle/>
        <a:p>
          <a:endParaRPr lang="es-CO"/>
        </a:p>
      </dgm:t>
    </dgm:pt>
    <dgm:pt modelId="{22EDCECD-F132-4DB8-B2DC-B22EE4A782BD}" type="pres">
      <dgm:prSet presAssocID="{5AEEDB35-3BB2-4D68-8855-16ED7D9ECC94}" presName="hierRoot2" presStyleCnt="0">
        <dgm:presLayoutVars>
          <dgm:hierBranch val="init"/>
        </dgm:presLayoutVars>
      </dgm:prSet>
      <dgm:spPr/>
    </dgm:pt>
    <dgm:pt modelId="{7F516788-B085-4C33-8C94-E126A374EC1D}" type="pres">
      <dgm:prSet presAssocID="{5AEEDB35-3BB2-4D68-8855-16ED7D9ECC94}" presName="rootComposite" presStyleCnt="0"/>
      <dgm:spPr/>
    </dgm:pt>
    <dgm:pt modelId="{C282F6E1-F4E2-4704-A54A-8CEA5897FDB0}" type="pres">
      <dgm:prSet presAssocID="{5AEEDB35-3BB2-4D68-8855-16ED7D9ECC94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0C58C83A-2AE7-42DA-AB3A-153F13B918FA}" type="pres">
      <dgm:prSet presAssocID="{5AEEDB35-3BB2-4D68-8855-16ED7D9ECC94}" presName="titleText2" presStyleLbl="fgAcc1" presStyleIdx="1" presStyleCnt="4" custScaleX="207615" custScaleY="104375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1B177A2E-3D8F-4BCE-AF61-8AE82E8E4827}" type="pres">
      <dgm:prSet presAssocID="{5AEEDB35-3BB2-4D68-8855-16ED7D9ECC94}" presName="rootConnector" presStyleLbl="node2" presStyleIdx="0" presStyleCnt="0"/>
      <dgm:spPr/>
      <dgm:t>
        <a:bodyPr/>
        <a:lstStyle/>
        <a:p>
          <a:endParaRPr lang="es-CO"/>
        </a:p>
      </dgm:t>
    </dgm:pt>
    <dgm:pt modelId="{EC29B4D0-E6C3-4830-A5A9-468EE9DF3D80}" type="pres">
      <dgm:prSet presAssocID="{5AEEDB35-3BB2-4D68-8855-16ED7D9ECC94}" presName="hierChild4" presStyleCnt="0"/>
      <dgm:spPr/>
    </dgm:pt>
    <dgm:pt modelId="{6A14139A-6A95-489B-BFB4-0D23800C944F}" type="pres">
      <dgm:prSet presAssocID="{5AEEDB35-3BB2-4D68-8855-16ED7D9ECC94}" presName="hierChild5" presStyleCnt="0"/>
      <dgm:spPr/>
    </dgm:pt>
    <dgm:pt modelId="{16E93226-A854-4606-AF54-CB921562ACE8}" type="pres">
      <dgm:prSet presAssocID="{81ECA318-EA64-4548-99B2-0161DE4E080D}" presName="Name37" presStyleLbl="parChTrans1D2" presStyleIdx="2" presStyleCnt="5"/>
      <dgm:spPr/>
      <dgm:t>
        <a:bodyPr/>
        <a:lstStyle/>
        <a:p>
          <a:endParaRPr lang="es-CO"/>
        </a:p>
      </dgm:t>
    </dgm:pt>
    <dgm:pt modelId="{7B4E0F8B-93A8-4BD3-818F-00D5529C9739}" type="pres">
      <dgm:prSet presAssocID="{C0CA4CAB-4DD5-42F0-96C2-85FA1361ED0D}" presName="hierRoot2" presStyleCnt="0">
        <dgm:presLayoutVars>
          <dgm:hierBranch val="init"/>
        </dgm:presLayoutVars>
      </dgm:prSet>
      <dgm:spPr/>
    </dgm:pt>
    <dgm:pt modelId="{8DD6D2CB-584C-4068-96A2-AB7383E476A1}" type="pres">
      <dgm:prSet presAssocID="{C0CA4CAB-4DD5-42F0-96C2-85FA1361ED0D}" presName="rootComposite" presStyleCnt="0"/>
      <dgm:spPr/>
    </dgm:pt>
    <dgm:pt modelId="{1BB244A6-6443-4B08-9806-26C0C334FAFD}" type="pres">
      <dgm:prSet presAssocID="{C0CA4CAB-4DD5-42F0-96C2-85FA1361ED0D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CE129FC2-F8B8-42B4-8AA8-44AAD5BF950F}" type="pres">
      <dgm:prSet presAssocID="{C0CA4CAB-4DD5-42F0-96C2-85FA1361ED0D}" presName="titleText2" presStyleLbl="fgAcc1" presStyleIdx="2" presStyleCnt="4" custScaleX="144244" custScaleY="88344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DD12C5CE-4ADF-4FB9-92CA-7EA18A57315C}" type="pres">
      <dgm:prSet presAssocID="{C0CA4CAB-4DD5-42F0-96C2-85FA1361ED0D}" presName="rootConnector" presStyleLbl="node2" presStyleIdx="0" presStyleCnt="0"/>
      <dgm:spPr/>
      <dgm:t>
        <a:bodyPr/>
        <a:lstStyle/>
        <a:p>
          <a:endParaRPr lang="es-CO"/>
        </a:p>
      </dgm:t>
    </dgm:pt>
    <dgm:pt modelId="{3A4CF518-92EC-4907-A50C-9E03DDB2F588}" type="pres">
      <dgm:prSet presAssocID="{C0CA4CAB-4DD5-42F0-96C2-85FA1361ED0D}" presName="hierChild4" presStyleCnt="0"/>
      <dgm:spPr/>
    </dgm:pt>
    <dgm:pt modelId="{751A370B-77FD-4DD3-8AA1-2D4F4A221576}" type="pres">
      <dgm:prSet presAssocID="{C0CA4CAB-4DD5-42F0-96C2-85FA1361ED0D}" presName="hierChild5" presStyleCnt="0"/>
      <dgm:spPr/>
    </dgm:pt>
    <dgm:pt modelId="{2872359C-E587-4776-9E8F-53350F450A94}" type="pres">
      <dgm:prSet presAssocID="{335D0837-4142-4CCA-BEDA-0D31CB9148BB}" presName="Name37" presStyleLbl="parChTrans1D2" presStyleIdx="3" presStyleCnt="5"/>
      <dgm:spPr/>
      <dgm:t>
        <a:bodyPr/>
        <a:lstStyle/>
        <a:p>
          <a:endParaRPr lang="es-CO"/>
        </a:p>
      </dgm:t>
    </dgm:pt>
    <dgm:pt modelId="{B5ADB934-ED4F-43C5-B209-977C7768F671}" type="pres">
      <dgm:prSet presAssocID="{0CDE03E6-8CAA-4D45-BF96-B4DC5422A28B}" presName="hierRoot2" presStyleCnt="0">
        <dgm:presLayoutVars>
          <dgm:hierBranch val="init"/>
        </dgm:presLayoutVars>
      </dgm:prSet>
      <dgm:spPr/>
    </dgm:pt>
    <dgm:pt modelId="{C6FCFD5F-2ECF-4191-8D35-29EC3BD73AD2}" type="pres">
      <dgm:prSet presAssocID="{0CDE03E6-8CAA-4D45-BF96-B4DC5422A28B}" presName="rootComposite" presStyleCnt="0"/>
      <dgm:spPr/>
    </dgm:pt>
    <dgm:pt modelId="{0EE5E4F5-9242-42C4-8143-244618E257DD}" type="pres">
      <dgm:prSet presAssocID="{0CDE03E6-8CAA-4D45-BF96-B4DC5422A28B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5822C720-75D7-4CD8-821E-8F89CA7485E5}" type="pres">
      <dgm:prSet presAssocID="{0CDE03E6-8CAA-4D45-BF96-B4DC5422A28B}" presName="titleText2" presStyleLbl="fgAcc1" presStyleIdx="3" presStyleCnt="4" custScaleX="172899" custScaleY="739597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2F7DE7E-3F81-4EA8-A744-EA4BC46BC8B9}" type="pres">
      <dgm:prSet presAssocID="{0CDE03E6-8CAA-4D45-BF96-B4DC5422A28B}" presName="rootConnector" presStyleLbl="node2" presStyleIdx="0" presStyleCnt="0"/>
      <dgm:spPr/>
      <dgm:t>
        <a:bodyPr/>
        <a:lstStyle/>
        <a:p>
          <a:endParaRPr lang="es-CO"/>
        </a:p>
      </dgm:t>
    </dgm:pt>
    <dgm:pt modelId="{2328AB20-B8E2-48B0-A909-B959B27E280F}" type="pres">
      <dgm:prSet presAssocID="{0CDE03E6-8CAA-4D45-BF96-B4DC5422A28B}" presName="hierChild4" presStyleCnt="0"/>
      <dgm:spPr/>
    </dgm:pt>
    <dgm:pt modelId="{98134E1C-4692-421E-9DCC-E6560456A7DD}" type="pres">
      <dgm:prSet presAssocID="{0CDE03E6-8CAA-4D45-BF96-B4DC5422A28B}" presName="hierChild5" presStyleCnt="0"/>
      <dgm:spPr/>
    </dgm:pt>
    <dgm:pt modelId="{CB57373D-6751-4168-8D9D-EB732E4E52F5}" type="pres">
      <dgm:prSet presAssocID="{34B5D381-DE22-406E-B178-711AAAACE032}" presName="hierChild3" presStyleCnt="0"/>
      <dgm:spPr/>
    </dgm:pt>
    <dgm:pt modelId="{2C7E6C9E-D3E5-4ED6-AC23-FE650AFF9D75}" type="pres">
      <dgm:prSet presAssocID="{D7DA94BD-3F9E-4D95-8D69-9E59D06AA6BD}" presName="Name96" presStyleLbl="parChTrans1D2" presStyleIdx="4" presStyleCnt="5"/>
      <dgm:spPr/>
      <dgm:t>
        <a:bodyPr/>
        <a:lstStyle/>
        <a:p>
          <a:endParaRPr lang="es-CO"/>
        </a:p>
      </dgm:t>
    </dgm:pt>
    <dgm:pt modelId="{B0E0CD46-748F-44EE-B40B-4ACDC40DB944}" type="pres">
      <dgm:prSet presAssocID="{7FFA8861-1A8B-4649-996D-4CB7857D03BA}" presName="hierRoot3" presStyleCnt="0">
        <dgm:presLayoutVars>
          <dgm:hierBranch val="init"/>
        </dgm:presLayoutVars>
      </dgm:prSet>
      <dgm:spPr/>
    </dgm:pt>
    <dgm:pt modelId="{79A8B2CF-8B8E-4C91-803F-48A05F9380E9}" type="pres">
      <dgm:prSet presAssocID="{7FFA8861-1A8B-4649-996D-4CB7857D03BA}" presName="rootComposite3" presStyleCnt="0"/>
      <dgm:spPr/>
    </dgm:pt>
    <dgm:pt modelId="{CF17A848-6C6C-4E25-A145-820926E1FF5A}" type="pres">
      <dgm:prSet presAssocID="{7FFA8861-1A8B-4649-996D-4CB7857D03B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6FFC12-97AF-4269-A85C-43B56393122A}" type="pres">
      <dgm:prSet presAssocID="{7FFA8861-1A8B-4649-996D-4CB7857D03BA}" presName="titleText3" presStyleLbl="fgAcc2" presStyleIdx="0" presStyleCnt="1" custScaleX="176776" custScaleY="55279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578EE72-81C4-4381-9D81-CA8FC31CCAA5}" type="pres">
      <dgm:prSet presAssocID="{7FFA8861-1A8B-4649-996D-4CB7857D03BA}" presName="rootConnector3" presStyleLbl="asst1" presStyleIdx="0" presStyleCnt="1"/>
      <dgm:spPr/>
      <dgm:t>
        <a:bodyPr/>
        <a:lstStyle/>
        <a:p>
          <a:endParaRPr lang="es-CO"/>
        </a:p>
      </dgm:t>
    </dgm:pt>
    <dgm:pt modelId="{319ED2DD-83E1-4BCE-A595-58BD8F5E3891}" type="pres">
      <dgm:prSet presAssocID="{7FFA8861-1A8B-4649-996D-4CB7857D03BA}" presName="hierChild6" presStyleCnt="0"/>
      <dgm:spPr/>
    </dgm:pt>
    <dgm:pt modelId="{C78743DB-DB97-4341-83CD-E61C3B34E185}" type="pres">
      <dgm:prSet presAssocID="{7FFA8861-1A8B-4649-996D-4CB7857D03BA}" presName="hierChild7" presStyleCnt="0"/>
      <dgm:spPr/>
    </dgm:pt>
  </dgm:ptLst>
  <dgm:cxnLst>
    <dgm:cxn modelId="{3711373C-7249-4DB1-BB51-0604F1CBA008}" type="presOf" srcId="{F87432EB-C3AC-449F-B17F-3F5B4DAB8F6C}" destId="{A6E1C4ED-4EF3-4E52-B186-11F018883A4F}" srcOrd="0" destOrd="0" presId="urn:microsoft.com/office/officeart/2008/layout/NameandTitleOrganizationalChart"/>
    <dgm:cxn modelId="{192CFA88-48A3-4EE2-8FA8-B656FA28409E}" type="presOf" srcId="{34B5D381-DE22-406E-B178-711AAAACE032}" destId="{CA9A6F33-4446-4C6C-96EA-CFC09E4EB0E6}" srcOrd="1" destOrd="0" presId="urn:microsoft.com/office/officeart/2008/layout/NameandTitleOrganizationalChart"/>
    <dgm:cxn modelId="{74DDDA9D-615C-4CA8-AA2B-6CCAB5B12060}" srcId="{34B5D381-DE22-406E-B178-711AAAACE032}" destId="{7FFA8861-1A8B-4649-996D-4CB7857D03BA}" srcOrd="0" destOrd="0" parTransId="{D7DA94BD-3F9E-4D95-8D69-9E59D06AA6BD}" sibTransId="{686E0936-40A5-48A5-A429-0DA7B07514E2}"/>
    <dgm:cxn modelId="{CB31B0BE-ECD4-4391-A6CC-843EA5C92865}" type="presOf" srcId="{7FFA8861-1A8B-4649-996D-4CB7857D03BA}" destId="{4578EE72-81C4-4381-9D81-CA8FC31CCAA5}" srcOrd="1" destOrd="0" presId="urn:microsoft.com/office/officeart/2008/layout/NameandTitleOrganizationalChart"/>
    <dgm:cxn modelId="{429AD466-9D11-46EB-8FD2-467E854B8015}" type="presOf" srcId="{686E0936-40A5-48A5-A429-0DA7B07514E2}" destId="{236FFC12-97AF-4269-A85C-43B56393122A}" srcOrd="0" destOrd="0" presId="urn:microsoft.com/office/officeart/2008/layout/NameandTitleOrganizationalChart"/>
    <dgm:cxn modelId="{00FB3B79-527E-41F2-8F02-64C80934986B}" type="presOf" srcId="{120C1868-C750-4D6B-99D7-5C29A36C06B1}" destId="{CE129FC2-F8B8-42B4-8AA8-44AAD5BF950F}" srcOrd="0" destOrd="0" presId="urn:microsoft.com/office/officeart/2008/layout/NameandTitleOrganizationalChart"/>
    <dgm:cxn modelId="{62286A65-2B55-4EC9-AA29-A15C2A849117}" type="presOf" srcId="{C0CA4CAB-4DD5-42F0-96C2-85FA1361ED0D}" destId="{1BB244A6-6443-4B08-9806-26C0C334FAFD}" srcOrd="0" destOrd="0" presId="urn:microsoft.com/office/officeart/2008/layout/NameandTitleOrganizationalChart"/>
    <dgm:cxn modelId="{0B3DD175-3882-48F9-8CA9-99046E244B56}" type="presOf" srcId="{1D870933-1A5E-48F1-8F1A-F4C2B5038DDB}" destId="{A3529901-EFEC-4842-A866-8C1988B1EB87}" srcOrd="0" destOrd="0" presId="urn:microsoft.com/office/officeart/2008/layout/NameandTitleOrganizationalChart"/>
    <dgm:cxn modelId="{0D28EB1F-E362-4C40-9F8C-F253E40A47BE}" srcId="{34B5D381-DE22-406E-B178-711AAAACE032}" destId="{0CDE03E6-8CAA-4D45-BF96-B4DC5422A28B}" srcOrd="4" destOrd="0" parTransId="{335D0837-4142-4CCA-BEDA-0D31CB9148BB}" sibTransId="{DB92A337-59F3-4027-978F-39390AC5FE0C}"/>
    <dgm:cxn modelId="{68E755D2-0CCB-406F-9841-DD95E142323C}" type="presOf" srcId="{8DDF8599-4609-45A8-9355-7C91B44AA69C}" destId="{3F4F0EB3-3554-4B61-9019-39DFC1B3CEE9}" srcOrd="0" destOrd="0" presId="urn:microsoft.com/office/officeart/2008/layout/NameandTitleOrganizationalChart"/>
    <dgm:cxn modelId="{DB456C2C-15D1-4968-9BD2-198F90FB2347}" srcId="{C26C3991-7BF4-4FB3-A9D9-12AAFA894FAC}" destId="{34B5D381-DE22-406E-B178-711AAAACE032}" srcOrd="0" destOrd="0" parTransId="{D99FEF75-9DD6-49F2-81E0-768320D019A8}" sibTransId="{EA272F50-2F91-490E-B737-EA4A02091D1E}"/>
    <dgm:cxn modelId="{042F7857-3119-4702-BE5A-F9465A59DF5D}" type="presOf" srcId="{DB92A337-59F3-4027-978F-39390AC5FE0C}" destId="{5822C720-75D7-4CD8-821E-8F89CA7485E5}" srcOrd="0" destOrd="0" presId="urn:microsoft.com/office/officeart/2008/layout/NameandTitleOrganizationalChart"/>
    <dgm:cxn modelId="{B625A55A-4EE7-4C0E-8E83-6FC20FDD68D8}" type="presOf" srcId="{F87432EB-C3AC-449F-B17F-3F5B4DAB8F6C}" destId="{44C4E0B7-E89D-484C-82B4-AAFD4E1BC40E}" srcOrd="1" destOrd="0" presId="urn:microsoft.com/office/officeart/2008/layout/NameandTitleOrganizationalChart"/>
    <dgm:cxn modelId="{E98CFC49-2C31-4C9E-B9EA-4F5E6EBC4A72}" type="presOf" srcId="{5AEEDB35-3BB2-4D68-8855-16ED7D9ECC94}" destId="{C282F6E1-F4E2-4704-A54A-8CEA5897FDB0}" srcOrd="0" destOrd="0" presId="urn:microsoft.com/office/officeart/2008/layout/NameandTitleOrganizationalChart"/>
    <dgm:cxn modelId="{F82BCF8D-DAB4-42C3-B32F-F7965D424E72}" type="presOf" srcId="{C0CA4CAB-4DD5-42F0-96C2-85FA1361ED0D}" destId="{DD12C5CE-4ADF-4FB9-92CA-7EA18A57315C}" srcOrd="1" destOrd="0" presId="urn:microsoft.com/office/officeart/2008/layout/NameandTitleOrganizationalChart"/>
    <dgm:cxn modelId="{C4B01C99-99B7-44F5-8FE7-348303C25A31}" type="presOf" srcId="{335D0837-4142-4CCA-BEDA-0D31CB9148BB}" destId="{2872359C-E587-4776-9E8F-53350F450A94}" srcOrd="0" destOrd="0" presId="urn:microsoft.com/office/officeart/2008/layout/NameandTitleOrganizationalChart"/>
    <dgm:cxn modelId="{31B266CD-761F-4E41-B696-F658A2DD9BE3}" type="presOf" srcId="{0CDE03E6-8CAA-4D45-BF96-B4DC5422A28B}" destId="{0EE5E4F5-9242-42C4-8143-244618E257DD}" srcOrd="0" destOrd="0" presId="urn:microsoft.com/office/officeart/2008/layout/NameandTitleOrganizationalChart"/>
    <dgm:cxn modelId="{9D9596BF-F409-4D28-B4EE-B78359882B3A}" type="presOf" srcId="{089647AB-D844-4B5E-B213-45B7A9D7FA1A}" destId="{0C58C83A-2AE7-42DA-AB3A-153F13B918FA}" srcOrd="0" destOrd="0" presId="urn:microsoft.com/office/officeart/2008/layout/NameandTitleOrganizationalChart"/>
    <dgm:cxn modelId="{382C27CF-2E83-46BF-A360-1D7313CFD053}" type="presOf" srcId="{C26C3991-7BF4-4FB3-A9D9-12AAFA894FAC}" destId="{9D2DFDBD-9AD7-4E44-93C7-116C0055F818}" srcOrd="0" destOrd="0" presId="urn:microsoft.com/office/officeart/2008/layout/NameandTitleOrganizationalChart"/>
    <dgm:cxn modelId="{01CC8E95-5086-41DF-8F7C-32B1B775AF72}" srcId="{34B5D381-DE22-406E-B178-711AAAACE032}" destId="{C0CA4CAB-4DD5-42F0-96C2-85FA1361ED0D}" srcOrd="3" destOrd="0" parTransId="{81ECA318-EA64-4548-99B2-0161DE4E080D}" sibTransId="{120C1868-C750-4D6B-99D7-5C29A36C06B1}"/>
    <dgm:cxn modelId="{4C244632-6CE7-4D66-B69D-D81E9890E90B}" srcId="{34B5D381-DE22-406E-B178-711AAAACE032}" destId="{5AEEDB35-3BB2-4D68-8855-16ED7D9ECC94}" srcOrd="2" destOrd="0" parTransId="{1D870933-1A5E-48F1-8F1A-F4C2B5038DDB}" sibTransId="{089647AB-D844-4B5E-B213-45B7A9D7FA1A}"/>
    <dgm:cxn modelId="{1F5FCA3B-5A1C-4318-8C5F-9F80998687E4}" srcId="{34B5D381-DE22-406E-B178-711AAAACE032}" destId="{F87432EB-C3AC-449F-B17F-3F5B4DAB8F6C}" srcOrd="1" destOrd="0" parTransId="{8DDF8599-4609-45A8-9355-7C91B44AA69C}" sibTransId="{2EADF0B2-2C9C-4C5C-AD6F-2E3F869D4C48}"/>
    <dgm:cxn modelId="{DF4BB686-FC0A-4D72-ABDD-736F822D3747}" type="presOf" srcId="{81ECA318-EA64-4548-99B2-0161DE4E080D}" destId="{16E93226-A854-4606-AF54-CB921562ACE8}" srcOrd="0" destOrd="0" presId="urn:microsoft.com/office/officeart/2008/layout/NameandTitleOrganizationalChart"/>
    <dgm:cxn modelId="{6645284B-059C-4DDA-B3AD-1B81E3148E3A}" type="presOf" srcId="{2EADF0B2-2C9C-4C5C-AD6F-2E3F869D4C48}" destId="{DAFE9E75-666F-49CD-9654-BB0A42CB280B}" srcOrd="0" destOrd="0" presId="urn:microsoft.com/office/officeart/2008/layout/NameandTitleOrganizationalChart"/>
    <dgm:cxn modelId="{859185A5-153A-4876-88DB-4D8CD7B4C74C}" type="presOf" srcId="{0CDE03E6-8CAA-4D45-BF96-B4DC5422A28B}" destId="{42F7DE7E-3F81-4EA8-A744-EA4BC46BC8B9}" srcOrd="1" destOrd="0" presId="urn:microsoft.com/office/officeart/2008/layout/NameandTitleOrganizationalChart"/>
    <dgm:cxn modelId="{EAC246CE-DD4E-4D3C-844E-B574DF5154B4}" type="presOf" srcId="{5AEEDB35-3BB2-4D68-8855-16ED7D9ECC94}" destId="{1B177A2E-3D8F-4BCE-AF61-8AE82E8E4827}" srcOrd="1" destOrd="0" presId="urn:microsoft.com/office/officeart/2008/layout/NameandTitleOrganizationalChart"/>
    <dgm:cxn modelId="{723FD919-C371-4F30-81AE-86EEAF238A01}" type="presOf" srcId="{34B5D381-DE22-406E-B178-711AAAACE032}" destId="{1BE71DA1-605C-44BB-BE0A-7A9B1B966005}" srcOrd="0" destOrd="0" presId="urn:microsoft.com/office/officeart/2008/layout/NameandTitleOrganizationalChart"/>
    <dgm:cxn modelId="{CEB6BDAA-C0D5-48E5-A095-0A58B1F5FB23}" type="presOf" srcId="{EA272F50-2F91-490E-B737-EA4A02091D1E}" destId="{A6C498FA-A30A-4BFE-9226-D1B730302836}" srcOrd="0" destOrd="0" presId="urn:microsoft.com/office/officeart/2008/layout/NameandTitleOrganizationalChart"/>
    <dgm:cxn modelId="{656BEAA7-6CA6-49F1-93CB-5DE49AD25F77}" type="presOf" srcId="{7FFA8861-1A8B-4649-996D-4CB7857D03BA}" destId="{CF17A848-6C6C-4E25-A145-820926E1FF5A}" srcOrd="0" destOrd="0" presId="urn:microsoft.com/office/officeart/2008/layout/NameandTitleOrganizationalChart"/>
    <dgm:cxn modelId="{F6254A54-AD60-4E41-AE80-9A2DB7EA2728}" type="presOf" srcId="{D7DA94BD-3F9E-4D95-8D69-9E59D06AA6BD}" destId="{2C7E6C9E-D3E5-4ED6-AC23-FE650AFF9D75}" srcOrd="0" destOrd="0" presId="urn:microsoft.com/office/officeart/2008/layout/NameandTitleOrganizationalChart"/>
    <dgm:cxn modelId="{60155BEF-066F-4BF3-881F-E3DD9576D4CE}" type="presParOf" srcId="{9D2DFDBD-9AD7-4E44-93C7-116C0055F818}" destId="{D7FBC855-7880-4615-B7E1-1996F7C90530}" srcOrd="0" destOrd="0" presId="urn:microsoft.com/office/officeart/2008/layout/NameandTitleOrganizationalChart"/>
    <dgm:cxn modelId="{DBBF19BE-27AB-466E-9CC9-22AEED25291B}" type="presParOf" srcId="{D7FBC855-7880-4615-B7E1-1996F7C90530}" destId="{AC8687B7-388C-4AD7-AF4D-7FD59CC3A277}" srcOrd="0" destOrd="0" presId="urn:microsoft.com/office/officeart/2008/layout/NameandTitleOrganizationalChart"/>
    <dgm:cxn modelId="{CC3DCAC5-7B81-4426-BF02-5A29571D2935}" type="presParOf" srcId="{AC8687B7-388C-4AD7-AF4D-7FD59CC3A277}" destId="{1BE71DA1-605C-44BB-BE0A-7A9B1B966005}" srcOrd="0" destOrd="0" presId="urn:microsoft.com/office/officeart/2008/layout/NameandTitleOrganizationalChart"/>
    <dgm:cxn modelId="{DC194CD1-1087-4995-9519-BACCBE474695}" type="presParOf" srcId="{AC8687B7-388C-4AD7-AF4D-7FD59CC3A277}" destId="{A6C498FA-A30A-4BFE-9226-D1B730302836}" srcOrd="1" destOrd="0" presId="urn:microsoft.com/office/officeart/2008/layout/NameandTitleOrganizationalChart"/>
    <dgm:cxn modelId="{AEA56866-FD62-473A-BB17-A871B1340B51}" type="presParOf" srcId="{AC8687B7-388C-4AD7-AF4D-7FD59CC3A277}" destId="{CA9A6F33-4446-4C6C-96EA-CFC09E4EB0E6}" srcOrd="2" destOrd="0" presId="urn:microsoft.com/office/officeart/2008/layout/NameandTitleOrganizationalChart"/>
    <dgm:cxn modelId="{C27DC6CA-8976-4F23-B2E9-C0310A664DAA}" type="presParOf" srcId="{D7FBC855-7880-4615-B7E1-1996F7C90530}" destId="{1D2B87BB-2D9F-4DA4-8294-C03C2747C484}" srcOrd="1" destOrd="0" presId="urn:microsoft.com/office/officeart/2008/layout/NameandTitleOrganizationalChart"/>
    <dgm:cxn modelId="{AB607A2D-08A4-45AA-B328-50F0A098CC44}" type="presParOf" srcId="{1D2B87BB-2D9F-4DA4-8294-C03C2747C484}" destId="{3F4F0EB3-3554-4B61-9019-39DFC1B3CEE9}" srcOrd="0" destOrd="0" presId="urn:microsoft.com/office/officeart/2008/layout/NameandTitleOrganizationalChart"/>
    <dgm:cxn modelId="{9969FF56-39BD-469D-90BF-72C92BBDDACA}" type="presParOf" srcId="{1D2B87BB-2D9F-4DA4-8294-C03C2747C484}" destId="{67B59B20-1CE2-443E-BED8-D4D82B4FB07D}" srcOrd="1" destOrd="0" presId="urn:microsoft.com/office/officeart/2008/layout/NameandTitleOrganizationalChart"/>
    <dgm:cxn modelId="{ECFFD1C9-6924-46AF-92C5-516F9B358D05}" type="presParOf" srcId="{67B59B20-1CE2-443E-BED8-D4D82B4FB07D}" destId="{EF89DD59-182F-4BC2-8A84-9B4CC010F133}" srcOrd="0" destOrd="0" presId="urn:microsoft.com/office/officeart/2008/layout/NameandTitleOrganizationalChart"/>
    <dgm:cxn modelId="{7083A360-5D3E-4A3D-928D-8AC384FBB088}" type="presParOf" srcId="{EF89DD59-182F-4BC2-8A84-9B4CC010F133}" destId="{A6E1C4ED-4EF3-4E52-B186-11F018883A4F}" srcOrd="0" destOrd="0" presId="urn:microsoft.com/office/officeart/2008/layout/NameandTitleOrganizationalChart"/>
    <dgm:cxn modelId="{9324666E-6C9A-4FFB-85EC-12A93B247717}" type="presParOf" srcId="{EF89DD59-182F-4BC2-8A84-9B4CC010F133}" destId="{DAFE9E75-666F-49CD-9654-BB0A42CB280B}" srcOrd="1" destOrd="0" presId="urn:microsoft.com/office/officeart/2008/layout/NameandTitleOrganizationalChart"/>
    <dgm:cxn modelId="{CEB28DEC-EF59-4615-B614-12B36CD3743B}" type="presParOf" srcId="{EF89DD59-182F-4BC2-8A84-9B4CC010F133}" destId="{44C4E0B7-E89D-484C-82B4-AAFD4E1BC40E}" srcOrd="2" destOrd="0" presId="urn:microsoft.com/office/officeart/2008/layout/NameandTitleOrganizationalChart"/>
    <dgm:cxn modelId="{A5B94CE6-20AD-48EE-9913-8B1D0C03743A}" type="presParOf" srcId="{67B59B20-1CE2-443E-BED8-D4D82B4FB07D}" destId="{B9FBA94C-C0F3-4667-A501-841F5C04660D}" srcOrd="1" destOrd="0" presId="urn:microsoft.com/office/officeart/2008/layout/NameandTitleOrganizationalChart"/>
    <dgm:cxn modelId="{0019305C-C9A9-4787-B9AA-B12B0BD150D2}" type="presParOf" srcId="{67B59B20-1CE2-443E-BED8-D4D82B4FB07D}" destId="{628CE7C6-3362-49DB-9FD8-892BC08A3406}" srcOrd="2" destOrd="0" presId="urn:microsoft.com/office/officeart/2008/layout/NameandTitleOrganizationalChart"/>
    <dgm:cxn modelId="{2F4B9AC3-0FD7-4486-93E0-7E06E9F7E97A}" type="presParOf" srcId="{1D2B87BB-2D9F-4DA4-8294-C03C2747C484}" destId="{A3529901-EFEC-4842-A866-8C1988B1EB87}" srcOrd="2" destOrd="0" presId="urn:microsoft.com/office/officeart/2008/layout/NameandTitleOrganizationalChart"/>
    <dgm:cxn modelId="{6D3B25F0-3F70-4434-8F0E-378446E189AB}" type="presParOf" srcId="{1D2B87BB-2D9F-4DA4-8294-C03C2747C484}" destId="{22EDCECD-F132-4DB8-B2DC-B22EE4A782BD}" srcOrd="3" destOrd="0" presId="urn:microsoft.com/office/officeart/2008/layout/NameandTitleOrganizationalChart"/>
    <dgm:cxn modelId="{DC3E78F4-6AF2-460A-B07F-78B23B3C1F8C}" type="presParOf" srcId="{22EDCECD-F132-4DB8-B2DC-B22EE4A782BD}" destId="{7F516788-B085-4C33-8C94-E126A374EC1D}" srcOrd="0" destOrd="0" presId="urn:microsoft.com/office/officeart/2008/layout/NameandTitleOrganizationalChart"/>
    <dgm:cxn modelId="{B4A71277-0292-4885-AE25-E6EFC9466339}" type="presParOf" srcId="{7F516788-B085-4C33-8C94-E126A374EC1D}" destId="{C282F6E1-F4E2-4704-A54A-8CEA5897FDB0}" srcOrd="0" destOrd="0" presId="urn:microsoft.com/office/officeart/2008/layout/NameandTitleOrganizationalChart"/>
    <dgm:cxn modelId="{E5702853-8D86-491B-8389-FE8A91CF4D0A}" type="presParOf" srcId="{7F516788-B085-4C33-8C94-E126A374EC1D}" destId="{0C58C83A-2AE7-42DA-AB3A-153F13B918FA}" srcOrd="1" destOrd="0" presId="urn:microsoft.com/office/officeart/2008/layout/NameandTitleOrganizationalChart"/>
    <dgm:cxn modelId="{A72C03DC-0A58-4053-AD5F-37BA9D7B7AC1}" type="presParOf" srcId="{7F516788-B085-4C33-8C94-E126A374EC1D}" destId="{1B177A2E-3D8F-4BCE-AF61-8AE82E8E4827}" srcOrd="2" destOrd="0" presId="urn:microsoft.com/office/officeart/2008/layout/NameandTitleOrganizationalChart"/>
    <dgm:cxn modelId="{F6CA1087-1CBF-4D09-8DE9-416AB938F13B}" type="presParOf" srcId="{22EDCECD-F132-4DB8-B2DC-B22EE4A782BD}" destId="{EC29B4D0-E6C3-4830-A5A9-468EE9DF3D80}" srcOrd="1" destOrd="0" presId="urn:microsoft.com/office/officeart/2008/layout/NameandTitleOrganizationalChart"/>
    <dgm:cxn modelId="{D74DFAD0-B191-4ED8-8A03-4B6BB3E1B04E}" type="presParOf" srcId="{22EDCECD-F132-4DB8-B2DC-B22EE4A782BD}" destId="{6A14139A-6A95-489B-BFB4-0D23800C944F}" srcOrd="2" destOrd="0" presId="urn:microsoft.com/office/officeart/2008/layout/NameandTitleOrganizationalChart"/>
    <dgm:cxn modelId="{B48F10BB-CAB9-4F7D-B161-376507DA5A4B}" type="presParOf" srcId="{1D2B87BB-2D9F-4DA4-8294-C03C2747C484}" destId="{16E93226-A854-4606-AF54-CB921562ACE8}" srcOrd="4" destOrd="0" presId="urn:microsoft.com/office/officeart/2008/layout/NameandTitleOrganizationalChart"/>
    <dgm:cxn modelId="{2F63C8EE-E05D-4F1F-92D7-2560D4A2DDB9}" type="presParOf" srcId="{1D2B87BB-2D9F-4DA4-8294-C03C2747C484}" destId="{7B4E0F8B-93A8-4BD3-818F-00D5529C9739}" srcOrd="5" destOrd="0" presId="urn:microsoft.com/office/officeart/2008/layout/NameandTitleOrganizationalChart"/>
    <dgm:cxn modelId="{4E0996F6-44BA-4027-B38E-7F665BDB9AB4}" type="presParOf" srcId="{7B4E0F8B-93A8-4BD3-818F-00D5529C9739}" destId="{8DD6D2CB-584C-4068-96A2-AB7383E476A1}" srcOrd="0" destOrd="0" presId="urn:microsoft.com/office/officeart/2008/layout/NameandTitleOrganizationalChart"/>
    <dgm:cxn modelId="{5A5C3906-B116-4E88-92B4-32F07F04A260}" type="presParOf" srcId="{8DD6D2CB-584C-4068-96A2-AB7383E476A1}" destId="{1BB244A6-6443-4B08-9806-26C0C334FAFD}" srcOrd="0" destOrd="0" presId="urn:microsoft.com/office/officeart/2008/layout/NameandTitleOrganizationalChart"/>
    <dgm:cxn modelId="{FB9307C5-314D-47FE-A027-17E2B5683007}" type="presParOf" srcId="{8DD6D2CB-584C-4068-96A2-AB7383E476A1}" destId="{CE129FC2-F8B8-42B4-8AA8-44AAD5BF950F}" srcOrd="1" destOrd="0" presId="urn:microsoft.com/office/officeart/2008/layout/NameandTitleOrganizationalChart"/>
    <dgm:cxn modelId="{BABD0BA2-1449-43F7-9864-F77FF4216A42}" type="presParOf" srcId="{8DD6D2CB-584C-4068-96A2-AB7383E476A1}" destId="{DD12C5CE-4ADF-4FB9-92CA-7EA18A57315C}" srcOrd="2" destOrd="0" presId="urn:microsoft.com/office/officeart/2008/layout/NameandTitleOrganizationalChart"/>
    <dgm:cxn modelId="{89D72BA3-EF9B-423B-A930-D7AD3D2D4B54}" type="presParOf" srcId="{7B4E0F8B-93A8-4BD3-818F-00D5529C9739}" destId="{3A4CF518-92EC-4907-A50C-9E03DDB2F588}" srcOrd="1" destOrd="0" presId="urn:microsoft.com/office/officeart/2008/layout/NameandTitleOrganizationalChart"/>
    <dgm:cxn modelId="{4581A280-C723-4B97-AE4E-0BD35C7F7C5B}" type="presParOf" srcId="{7B4E0F8B-93A8-4BD3-818F-00D5529C9739}" destId="{751A370B-77FD-4DD3-8AA1-2D4F4A221576}" srcOrd="2" destOrd="0" presId="urn:microsoft.com/office/officeart/2008/layout/NameandTitleOrganizationalChart"/>
    <dgm:cxn modelId="{9A996AE8-0BDB-41FC-A2D9-C307348B5754}" type="presParOf" srcId="{1D2B87BB-2D9F-4DA4-8294-C03C2747C484}" destId="{2872359C-E587-4776-9E8F-53350F450A94}" srcOrd="6" destOrd="0" presId="urn:microsoft.com/office/officeart/2008/layout/NameandTitleOrganizationalChart"/>
    <dgm:cxn modelId="{EE5B5681-1CF4-4112-AD5E-231682157F2D}" type="presParOf" srcId="{1D2B87BB-2D9F-4DA4-8294-C03C2747C484}" destId="{B5ADB934-ED4F-43C5-B209-977C7768F671}" srcOrd="7" destOrd="0" presId="urn:microsoft.com/office/officeart/2008/layout/NameandTitleOrganizationalChart"/>
    <dgm:cxn modelId="{5D4E9E5F-CCD0-4D8C-9340-C6E70DFA5330}" type="presParOf" srcId="{B5ADB934-ED4F-43C5-B209-977C7768F671}" destId="{C6FCFD5F-2ECF-4191-8D35-29EC3BD73AD2}" srcOrd="0" destOrd="0" presId="urn:microsoft.com/office/officeart/2008/layout/NameandTitleOrganizationalChart"/>
    <dgm:cxn modelId="{ADF7C849-DFB6-4FDC-9FDC-8CE46DC84DBA}" type="presParOf" srcId="{C6FCFD5F-2ECF-4191-8D35-29EC3BD73AD2}" destId="{0EE5E4F5-9242-42C4-8143-244618E257DD}" srcOrd="0" destOrd="0" presId="urn:microsoft.com/office/officeart/2008/layout/NameandTitleOrganizationalChart"/>
    <dgm:cxn modelId="{A43AC049-48DC-4F1A-ACEA-3994592ABE1F}" type="presParOf" srcId="{C6FCFD5F-2ECF-4191-8D35-29EC3BD73AD2}" destId="{5822C720-75D7-4CD8-821E-8F89CA7485E5}" srcOrd="1" destOrd="0" presId="urn:microsoft.com/office/officeart/2008/layout/NameandTitleOrganizationalChart"/>
    <dgm:cxn modelId="{2E9D167A-D7BE-404A-B4CB-0D5820CF7212}" type="presParOf" srcId="{C6FCFD5F-2ECF-4191-8D35-29EC3BD73AD2}" destId="{42F7DE7E-3F81-4EA8-A744-EA4BC46BC8B9}" srcOrd="2" destOrd="0" presId="urn:microsoft.com/office/officeart/2008/layout/NameandTitleOrganizationalChart"/>
    <dgm:cxn modelId="{6CB66BFC-B113-4112-A7F3-CC6EC2250BE5}" type="presParOf" srcId="{B5ADB934-ED4F-43C5-B209-977C7768F671}" destId="{2328AB20-B8E2-48B0-A909-B959B27E280F}" srcOrd="1" destOrd="0" presId="urn:microsoft.com/office/officeart/2008/layout/NameandTitleOrganizationalChart"/>
    <dgm:cxn modelId="{6BF0852A-8E28-4593-9298-8D08378DD858}" type="presParOf" srcId="{B5ADB934-ED4F-43C5-B209-977C7768F671}" destId="{98134E1C-4692-421E-9DCC-E6560456A7DD}" srcOrd="2" destOrd="0" presId="urn:microsoft.com/office/officeart/2008/layout/NameandTitleOrganizationalChart"/>
    <dgm:cxn modelId="{38AD941B-5AD8-4A90-BE06-4356F51457E8}" type="presParOf" srcId="{D7FBC855-7880-4615-B7E1-1996F7C90530}" destId="{CB57373D-6751-4168-8D9D-EB732E4E52F5}" srcOrd="2" destOrd="0" presId="urn:microsoft.com/office/officeart/2008/layout/NameandTitleOrganizationalChart"/>
    <dgm:cxn modelId="{B946E821-76DF-4CC6-88C0-DEBBE3CB1403}" type="presParOf" srcId="{CB57373D-6751-4168-8D9D-EB732E4E52F5}" destId="{2C7E6C9E-D3E5-4ED6-AC23-FE650AFF9D75}" srcOrd="0" destOrd="0" presId="urn:microsoft.com/office/officeart/2008/layout/NameandTitleOrganizationalChart"/>
    <dgm:cxn modelId="{3EF4D2EE-DC12-4330-81E9-E041447AF97D}" type="presParOf" srcId="{CB57373D-6751-4168-8D9D-EB732E4E52F5}" destId="{B0E0CD46-748F-44EE-B40B-4ACDC40DB944}" srcOrd="1" destOrd="0" presId="urn:microsoft.com/office/officeart/2008/layout/NameandTitleOrganizationalChart"/>
    <dgm:cxn modelId="{1723DE63-795E-4AD9-B816-C229A4EAA840}" type="presParOf" srcId="{B0E0CD46-748F-44EE-B40B-4ACDC40DB944}" destId="{79A8B2CF-8B8E-4C91-803F-48A05F9380E9}" srcOrd="0" destOrd="0" presId="urn:microsoft.com/office/officeart/2008/layout/NameandTitleOrganizationalChart"/>
    <dgm:cxn modelId="{9D081252-1B29-4553-9BB5-021FC8197BB2}" type="presParOf" srcId="{79A8B2CF-8B8E-4C91-803F-48A05F9380E9}" destId="{CF17A848-6C6C-4E25-A145-820926E1FF5A}" srcOrd="0" destOrd="0" presId="urn:microsoft.com/office/officeart/2008/layout/NameandTitleOrganizationalChart"/>
    <dgm:cxn modelId="{E6F4754E-61F7-4E3A-BCFA-92C26AB91B63}" type="presParOf" srcId="{79A8B2CF-8B8E-4C91-803F-48A05F9380E9}" destId="{236FFC12-97AF-4269-A85C-43B56393122A}" srcOrd="1" destOrd="0" presId="urn:microsoft.com/office/officeart/2008/layout/NameandTitleOrganizationalChart"/>
    <dgm:cxn modelId="{10444409-04A5-441A-BB57-A28707C7CBA4}" type="presParOf" srcId="{79A8B2CF-8B8E-4C91-803F-48A05F9380E9}" destId="{4578EE72-81C4-4381-9D81-CA8FC31CCAA5}" srcOrd="2" destOrd="0" presId="urn:microsoft.com/office/officeart/2008/layout/NameandTitleOrganizationalChart"/>
    <dgm:cxn modelId="{A896DB3D-72DA-47E0-8AF7-FAE81AE7F707}" type="presParOf" srcId="{B0E0CD46-748F-44EE-B40B-4ACDC40DB944}" destId="{319ED2DD-83E1-4BCE-A595-58BD8F5E3891}" srcOrd="1" destOrd="0" presId="urn:microsoft.com/office/officeart/2008/layout/NameandTitleOrganizationalChart"/>
    <dgm:cxn modelId="{B139AE83-0F68-4375-AF31-099DF9BB5CCF}" type="presParOf" srcId="{B0E0CD46-748F-44EE-B40B-4ACDC40DB944}" destId="{C78743DB-DB97-4341-83CD-E61C3B34E18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E6C9E-D3E5-4ED6-AC23-FE650AFF9D75}">
      <dsp:nvSpPr>
        <dsp:cNvPr id="0" name=""/>
        <dsp:cNvSpPr/>
      </dsp:nvSpPr>
      <dsp:spPr>
        <a:xfrm>
          <a:off x="3428569" y="553813"/>
          <a:ext cx="443925" cy="976378"/>
        </a:xfrm>
        <a:custGeom>
          <a:avLst/>
          <a:gdLst/>
          <a:ahLst/>
          <a:cxnLst/>
          <a:rect l="0" t="0" r="0" b="0"/>
          <a:pathLst>
            <a:path>
              <a:moveTo>
                <a:pt x="443925" y="0"/>
              </a:moveTo>
              <a:lnTo>
                <a:pt x="443925" y="976378"/>
              </a:lnTo>
              <a:lnTo>
                <a:pt x="0" y="976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2359C-E587-4776-9E8F-53350F450A94}">
      <dsp:nvSpPr>
        <dsp:cNvPr id="0" name=""/>
        <dsp:cNvSpPr/>
      </dsp:nvSpPr>
      <dsp:spPr>
        <a:xfrm>
          <a:off x="3872494" y="553813"/>
          <a:ext cx="2969836" cy="2147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392"/>
              </a:lnTo>
              <a:lnTo>
                <a:pt x="2969836" y="2018392"/>
              </a:lnTo>
              <a:lnTo>
                <a:pt x="2969836" y="2147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93226-A854-4606-AF54-CB921562ACE8}">
      <dsp:nvSpPr>
        <dsp:cNvPr id="0" name=""/>
        <dsp:cNvSpPr/>
      </dsp:nvSpPr>
      <dsp:spPr>
        <a:xfrm>
          <a:off x="3872494" y="553813"/>
          <a:ext cx="1190343" cy="227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755"/>
              </a:lnTo>
              <a:lnTo>
                <a:pt x="1190343" y="2150755"/>
              </a:lnTo>
              <a:lnTo>
                <a:pt x="1190343" y="22795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29901-EFEC-4842-A866-8C1988B1EB87}">
      <dsp:nvSpPr>
        <dsp:cNvPr id="0" name=""/>
        <dsp:cNvSpPr/>
      </dsp:nvSpPr>
      <dsp:spPr>
        <a:xfrm>
          <a:off x="3115795" y="553813"/>
          <a:ext cx="756699" cy="2427096"/>
        </a:xfrm>
        <a:custGeom>
          <a:avLst/>
          <a:gdLst/>
          <a:ahLst/>
          <a:cxnLst/>
          <a:rect l="0" t="0" r="0" b="0"/>
          <a:pathLst>
            <a:path>
              <a:moveTo>
                <a:pt x="756699" y="0"/>
              </a:moveTo>
              <a:lnTo>
                <a:pt x="756699" y="2298270"/>
              </a:lnTo>
              <a:lnTo>
                <a:pt x="0" y="2298270"/>
              </a:lnTo>
              <a:lnTo>
                <a:pt x="0" y="2427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F0EB3-3554-4B61-9019-39DFC1B3CEE9}">
      <dsp:nvSpPr>
        <dsp:cNvPr id="0" name=""/>
        <dsp:cNvSpPr/>
      </dsp:nvSpPr>
      <dsp:spPr>
        <a:xfrm>
          <a:off x="967434" y="553813"/>
          <a:ext cx="2905060" cy="2415958"/>
        </a:xfrm>
        <a:custGeom>
          <a:avLst/>
          <a:gdLst/>
          <a:ahLst/>
          <a:cxnLst/>
          <a:rect l="0" t="0" r="0" b="0"/>
          <a:pathLst>
            <a:path>
              <a:moveTo>
                <a:pt x="2905060" y="0"/>
              </a:moveTo>
              <a:lnTo>
                <a:pt x="2905060" y="2287132"/>
              </a:lnTo>
              <a:lnTo>
                <a:pt x="0" y="2287132"/>
              </a:lnTo>
              <a:lnTo>
                <a:pt x="0" y="2415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71DA1-605C-44BB-BE0A-7A9B1B966005}">
      <dsp:nvSpPr>
        <dsp:cNvPr id="0" name=""/>
        <dsp:cNvSpPr/>
      </dsp:nvSpPr>
      <dsp:spPr>
        <a:xfrm>
          <a:off x="3339317" y="1702"/>
          <a:ext cx="1066354" cy="552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7909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/>
        </a:p>
      </dsp:txBody>
      <dsp:txXfrm>
        <a:off x="3339317" y="1702"/>
        <a:ext cx="1066354" cy="552111"/>
      </dsp:txXfrm>
    </dsp:sp>
    <dsp:sp modelId="{A6C498FA-A30A-4BFE-9226-D1B730302836}">
      <dsp:nvSpPr>
        <dsp:cNvPr id="0" name=""/>
        <dsp:cNvSpPr/>
      </dsp:nvSpPr>
      <dsp:spPr>
        <a:xfrm>
          <a:off x="2385354" y="49796"/>
          <a:ext cx="3294187" cy="946688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D. 01 PROCESO DE GESTIÓN DE EVALUACIÓN EDUCATIVA</a:t>
          </a:r>
          <a:endParaRPr lang="es-CO" sz="1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385354" y="49796"/>
        <a:ext cx="3294187" cy="946688"/>
      </dsp:txXfrm>
    </dsp:sp>
    <dsp:sp modelId="{A6E1C4ED-4EF3-4E52-B186-11F018883A4F}">
      <dsp:nvSpPr>
        <dsp:cNvPr id="0" name=""/>
        <dsp:cNvSpPr/>
      </dsp:nvSpPr>
      <dsp:spPr>
        <a:xfrm>
          <a:off x="434257" y="2969772"/>
          <a:ext cx="1066354" cy="552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7909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/>
        </a:p>
      </dsp:txBody>
      <dsp:txXfrm>
        <a:off x="434257" y="2969772"/>
        <a:ext cx="1066354" cy="552111"/>
      </dsp:txXfrm>
    </dsp:sp>
    <dsp:sp modelId="{DAFE9E75-666F-49CD-9654-BB0A42CB280B}">
      <dsp:nvSpPr>
        <dsp:cNvPr id="0" name=""/>
        <dsp:cNvSpPr/>
      </dsp:nvSpPr>
      <dsp:spPr>
        <a:xfrm>
          <a:off x="232939" y="2541904"/>
          <a:ext cx="1788897" cy="1898612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D.01.01.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ANÁLISIS Y USO DE LOS RESULTADOS DE LAS EVALUACIONES DE ESTUDIANTES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232939" y="2541904"/>
        <a:ext cx="1788897" cy="1898612"/>
      </dsp:txXfrm>
    </dsp:sp>
    <dsp:sp modelId="{C282F6E1-F4E2-4704-A54A-8CEA5897FDB0}">
      <dsp:nvSpPr>
        <dsp:cNvPr id="0" name=""/>
        <dsp:cNvSpPr/>
      </dsp:nvSpPr>
      <dsp:spPr>
        <a:xfrm>
          <a:off x="2582618" y="2980910"/>
          <a:ext cx="1066354" cy="552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7909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/>
        </a:p>
      </dsp:txBody>
      <dsp:txXfrm>
        <a:off x="2582618" y="2980910"/>
        <a:ext cx="1066354" cy="552111"/>
      </dsp:txXfrm>
    </dsp:sp>
    <dsp:sp modelId="{0C58C83A-2AE7-42DA-AB3A-153F13B918FA}">
      <dsp:nvSpPr>
        <dsp:cNvPr id="0" name=""/>
        <dsp:cNvSpPr/>
      </dsp:nvSpPr>
      <dsp:spPr>
        <a:xfrm>
          <a:off x="2279488" y="2541904"/>
          <a:ext cx="1992520" cy="1920888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D.01.02.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APLICACIÓN, ANÁLISIS Y USO DE RESULTADOS DE LAS EVALUACIONES DE DOCENTES Y DIRECTIVOS DOCENTES</a:t>
          </a:r>
          <a:endParaRPr lang="es-CO" sz="1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279488" y="2541904"/>
        <a:ext cx="1992520" cy="1920888"/>
      </dsp:txXfrm>
    </dsp:sp>
    <dsp:sp modelId="{1BB244A6-6443-4B08-9806-26C0C334FAFD}">
      <dsp:nvSpPr>
        <dsp:cNvPr id="0" name=""/>
        <dsp:cNvSpPr/>
      </dsp:nvSpPr>
      <dsp:spPr>
        <a:xfrm>
          <a:off x="4529661" y="2833394"/>
          <a:ext cx="1066354" cy="552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7909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4529661" y="2833394"/>
        <a:ext cx="1066354" cy="552111"/>
      </dsp:txXfrm>
    </dsp:sp>
    <dsp:sp modelId="{CE129FC2-F8B8-42B4-8AA8-44AAD5BF950F}">
      <dsp:nvSpPr>
        <dsp:cNvPr id="0" name=""/>
        <dsp:cNvSpPr/>
      </dsp:nvSpPr>
      <dsp:spPr>
        <a:xfrm>
          <a:off x="4530622" y="2541904"/>
          <a:ext cx="1384337" cy="1625856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D.01.03.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ORIENTAR LA RUTA DE MEJORAMIENTO INSTITUCIONAL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4530622" y="2541904"/>
        <a:ext cx="1384337" cy="1625856"/>
      </dsp:txXfrm>
    </dsp:sp>
    <dsp:sp modelId="{0EE5E4F5-9242-42C4-8143-244618E257DD}">
      <dsp:nvSpPr>
        <dsp:cNvPr id="0" name=""/>
        <dsp:cNvSpPr/>
      </dsp:nvSpPr>
      <dsp:spPr>
        <a:xfrm>
          <a:off x="6309153" y="2701032"/>
          <a:ext cx="1066354" cy="552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77909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200" kern="1200"/>
        </a:p>
      </dsp:txBody>
      <dsp:txXfrm>
        <a:off x="6309153" y="2701032"/>
        <a:ext cx="1066354" cy="552111"/>
      </dsp:txXfrm>
    </dsp:sp>
    <dsp:sp modelId="{5822C720-75D7-4CD8-821E-8F89CA7485E5}">
      <dsp:nvSpPr>
        <dsp:cNvPr id="0" name=""/>
        <dsp:cNvSpPr/>
      </dsp:nvSpPr>
      <dsp:spPr>
        <a:xfrm>
          <a:off x="6172612" y="2541904"/>
          <a:ext cx="1659344" cy="1361132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D.01.04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ELABORAR LA CARACTERIZACIÓN Y EL PERFIL INSTITUCIONAL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6172612" y="2541904"/>
        <a:ext cx="1659344" cy="1361132"/>
      </dsp:txXfrm>
    </dsp:sp>
    <dsp:sp modelId="{CF17A848-6C6C-4E25-A145-820926E1FF5A}">
      <dsp:nvSpPr>
        <dsp:cNvPr id="0" name=""/>
        <dsp:cNvSpPr/>
      </dsp:nvSpPr>
      <dsp:spPr>
        <a:xfrm>
          <a:off x="2362215" y="1254137"/>
          <a:ext cx="1066354" cy="552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7909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2362215" y="1254137"/>
        <a:ext cx="1066354" cy="552111"/>
      </dsp:txXfrm>
    </dsp:sp>
    <dsp:sp modelId="{236FFC12-97AF-4269-A85C-43B56393122A}">
      <dsp:nvSpPr>
        <dsp:cNvPr id="0" name=""/>
        <dsp:cNvSpPr/>
      </dsp:nvSpPr>
      <dsp:spPr>
        <a:xfrm>
          <a:off x="2207068" y="1266897"/>
          <a:ext cx="1696553" cy="1017354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Arial Narrow" panose="020B0606020202030204" pitchFamily="34" charset="0"/>
            </a:rPr>
            <a:t>SUBPROCESOS</a:t>
          </a:r>
          <a:endParaRPr lang="es-CO" sz="1000" b="1" kern="1200" dirty="0">
            <a:latin typeface="Arial Narrow" panose="020B0606020202030204" pitchFamily="34" charset="0"/>
          </a:endParaRPr>
        </a:p>
      </dsp:txBody>
      <dsp:txXfrm>
        <a:off x="2207068" y="1266897"/>
        <a:ext cx="1696553" cy="1017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643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60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36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582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781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217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665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01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28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5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3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4C54-21A1-4863-B31B-7A8855917A3A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DE55-A98B-4152-8069-AFACF2F989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30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904895" y="980728"/>
            <a:ext cx="625716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LOS  EQUIPOS ESTÁN CONFORMADOS  DE ACUERDO  AL MACRO PROCESO D  Y DESDE AHÍ SE HAN IDO ARTICULANDO LOS DIVERSOS PROYECTOS </a:t>
            </a:r>
            <a:endParaRPr lang="es-CO" sz="1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1074242" cy="84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568793799"/>
              </p:ext>
            </p:extLst>
          </p:nvPr>
        </p:nvGraphicFramePr>
        <p:xfrm>
          <a:off x="467544" y="1628800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80" y="4365104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98" y="4435501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80" y="4365104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325064" y="6332645"/>
            <a:ext cx="74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LOS PROCESOS QUE TIENEN EL SÍMBOLO</a:t>
            </a:r>
          </a:p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 QUE FUERON ABORDADOS EN EL SEGUNDO SEMESTRE DEL AÑO ESCOLAR 2014.  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07765"/>
            <a:ext cx="39309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11760" y="227687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3º </a:t>
            </a:r>
            <a:endParaRPr lang="es-CO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62030" y="117532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107392"/>
              </p:ext>
            </p:extLst>
          </p:nvPr>
        </p:nvGraphicFramePr>
        <p:xfrm>
          <a:off x="539552" y="1988840"/>
          <a:ext cx="6096000" cy="108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/>
                <a:gridCol w="1517104"/>
                <a:gridCol w="921296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</a:t>
                      </a:r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3º - LENGUAJE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78970"/>
              </p:ext>
            </p:extLst>
          </p:nvPr>
        </p:nvGraphicFramePr>
        <p:xfrm>
          <a:off x="395148" y="3573016"/>
          <a:ext cx="8351082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898"/>
                <a:gridCol w="1270249"/>
                <a:gridCol w="538545"/>
                <a:gridCol w="648072"/>
                <a:gridCol w="1152128"/>
                <a:gridCol w="720080"/>
                <a:gridCol w="1152128"/>
                <a:gridCol w="648072"/>
                <a:gridCol w="1293910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</a:t>
                      </a:r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14 Flecha arriba"/>
          <p:cNvSpPr/>
          <p:nvPr/>
        </p:nvSpPr>
        <p:spPr>
          <a:xfrm>
            <a:off x="7959772" y="3933056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lecha arriba"/>
          <p:cNvSpPr/>
          <p:nvPr/>
        </p:nvSpPr>
        <p:spPr>
          <a:xfrm>
            <a:off x="7959772" y="431528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lecha arriba"/>
          <p:cNvSpPr/>
          <p:nvPr/>
        </p:nvSpPr>
        <p:spPr>
          <a:xfrm>
            <a:off x="7972976" y="469375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arriba"/>
          <p:cNvSpPr/>
          <p:nvPr/>
        </p:nvSpPr>
        <p:spPr>
          <a:xfrm>
            <a:off x="7972976" y="5075988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arriba"/>
          <p:cNvSpPr/>
          <p:nvPr/>
        </p:nvSpPr>
        <p:spPr>
          <a:xfrm rot="10800000">
            <a:off x="8281011" y="1196070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CuadroTexto"/>
          <p:cNvSpPr txBox="1"/>
          <p:nvPr/>
        </p:nvSpPr>
        <p:spPr>
          <a:xfrm>
            <a:off x="7164288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3518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45792"/>
              </p:ext>
            </p:extLst>
          </p:nvPr>
        </p:nvGraphicFramePr>
        <p:xfrm>
          <a:off x="251520" y="3212976"/>
          <a:ext cx="8351082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898"/>
                <a:gridCol w="1270249"/>
                <a:gridCol w="538545"/>
                <a:gridCol w="648072"/>
                <a:gridCol w="1152128"/>
                <a:gridCol w="720080"/>
                <a:gridCol w="1152128"/>
                <a:gridCol w="648072"/>
                <a:gridCol w="1293910"/>
              </a:tblGrid>
              <a:tr h="370840">
                <a:tc rowSpan="3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3º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COMUNICATIVA LECTORA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COMUNICATIVA ESCRITORA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57873"/>
              </p:ext>
            </p:extLst>
          </p:nvPr>
        </p:nvGraphicFramePr>
        <p:xfrm>
          <a:off x="251520" y="4941168"/>
          <a:ext cx="8351082" cy="150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898"/>
                <a:gridCol w="1270249"/>
                <a:gridCol w="538545"/>
                <a:gridCol w="648072"/>
                <a:gridCol w="1152128"/>
                <a:gridCol w="720080"/>
                <a:gridCol w="1152128"/>
                <a:gridCol w="648072"/>
                <a:gridCol w="1293910"/>
              </a:tblGrid>
              <a:tr h="370840">
                <a:tc rowSpan="4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3º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SEMÁNTICO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SINTÁCTICO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PRAGMÁTICO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97144"/>
              </p:ext>
            </p:extLst>
          </p:nvPr>
        </p:nvGraphicFramePr>
        <p:xfrm>
          <a:off x="251520" y="1412776"/>
          <a:ext cx="6096000" cy="108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9132"/>
                <a:gridCol w="1317924"/>
                <a:gridCol w="800340"/>
                <a:gridCol w="800340"/>
                <a:gridCol w="1059132"/>
                <a:gridCol w="105913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3º -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Flecha arriba"/>
          <p:cNvSpPr/>
          <p:nvPr/>
        </p:nvSpPr>
        <p:spPr>
          <a:xfrm>
            <a:off x="7562030" y="117532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arriba"/>
          <p:cNvSpPr/>
          <p:nvPr/>
        </p:nvSpPr>
        <p:spPr>
          <a:xfrm rot="10800000">
            <a:off x="8281011" y="1196070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7164288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4248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50141" y="119219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49771"/>
              </p:ext>
            </p:extLst>
          </p:nvPr>
        </p:nvGraphicFramePr>
        <p:xfrm>
          <a:off x="251518" y="1988840"/>
          <a:ext cx="6384035" cy="108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9328"/>
                <a:gridCol w="1266025"/>
                <a:gridCol w="771917"/>
                <a:gridCol w="771917"/>
                <a:gridCol w="1122424"/>
                <a:gridCol w="11224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3º -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MATEMÁTICAS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32185"/>
              </p:ext>
            </p:extLst>
          </p:nvPr>
        </p:nvGraphicFramePr>
        <p:xfrm>
          <a:off x="107503" y="3573016"/>
          <a:ext cx="8638727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9"/>
                <a:gridCol w="1121732"/>
                <a:gridCol w="557094"/>
                <a:gridCol w="670394"/>
                <a:gridCol w="1191812"/>
                <a:gridCol w="744882"/>
                <a:gridCol w="1191812"/>
                <a:gridCol w="670394"/>
                <a:gridCol w="1338478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3º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MANTUVO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rriba"/>
          <p:cNvSpPr/>
          <p:nvPr/>
        </p:nvSpPr>
        <p:spPr>
          <a:xfrm rot="10800000">
            <a:off x="8388424" y="1192199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arriba"/>
          <p:cNvSpPr/>
          <p:nvPr/>
        </p:nvSpPr>
        <p:spPr>
          <a:xfrm rot="10800000">
            <a:off x="8028384" y="4365104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arriba"/>
          <p:cNvSpPr/>
          <p:nvPr/>
        </p:nvSpPr>
        <p:spPr>
          <a:xfrm>
            <a:off x="8028384" y="4674265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lecha arriba"/>
          <p:cNvSpPr/>
          <p:nvPr/>
        </p:nvSpPr>
        <p:spPr>
          <a:xfrm>
            <a:off x="8041284" y="5065622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2899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41748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9321"/>
              </p:ext>
            </p:extLst>
          </p:nvPr>
        </p:nvGraphicFramePr>
        <p:xfrm>
          <a:off x="107504" y="2780928"/>
          <a:ext cx="8495099" cy="161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0"/>
                <a:gridCol w="1296144"/>
                <a:gridCol w="576064"/>
                <a:gridCol w="576064"/>
                <a:gridCol w="1086740"/>
                <a:gridCol w="732498"/>
                <a:gridCol w="1171997"/>
                <a:gridCol w="659248"/>
                <a:gridCol w="1316224"/>
              </a:tblGrid>
              <a:tr h="370840">
                <a:tc rowSpan="3">
                  <a:txBody>
                    <a:bodyPr/>
                    <a:lstStyle/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3º </a:t>
                      </a: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RAZONAMIENTO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ARGUMENTACIÓN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COMUNICACIÓN,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REPRESENTACIÓN Y MODELACIÓN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RESOLUCIÓN DE PROBLEMAS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05303"/>
              </p:ext>
            </p:extLst>
          </p:nvPr>
        </p:nvGraphicFramePr>
        <p:xfrm>
          <a:off x="107503" y="4941168"/>
          <a:ext cx="8495099" cy="1559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900"/>
                <a:gridCol w="1292155"/>
                <a:gridCol w="547832"/>
                <a:gridCol w="659248"/>
                <a:gridCol w="1171997"/>
                <a:gridCol w="732498"/>
                <a:gridCol w="1171997"/>
                <a:gridCol w="659248"/>
                <a:gridCol w="1316224"/>
              </a:tblGrid>
              <a:tr h="370840">
                <a:tc rowSpan="4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3º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NUMÉRUCI-VARIACIONAL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GEOMÉTRICO-MÉTRICO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ALEATORIO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97492"/>
              </p:ext>
            </p:extLst>
          </p:nvPr>
        </p:nvGraphicFramePr>
        <p:xfrm>
          <a:off x="395149" y="1268760"/>
          <a:ext cx="6456427" cy="108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9312"/>
                <a:gridCol w="1296912"/>
                <a:gridCol w="871963"/>
                <a:gridCol w="871963"/>
                <a:gridCol w="1183378"/>
                <a:gridCol w="91289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3º -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MATEMÁTICAS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2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11760" y="227687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C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º </a:t>
            </a:r>
            <a:endParaRPr lang="es-CO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62030" y="117532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88997"/>
              </p:ext>
            </p:extLst>
          </p:nvPr>
        </p:nvGraphicFramePr>
        <p:xfrm>
          <a:off x="323528" y="1988840"/>
          <a:ext cx="6312023" cy="136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1662962"/>
                <a:gridCol w="895710"/>
                <a:gridCol w="895710"/>
                <a:gridCol w="895710"/>
                <a:gridCol w="80980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- LENGUAJE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62021"/>
              </p:ext>
            </p:extLst>
          </p:nvPr>
        </p:nvGraphicFramePr>
        <p:xfrm>
          <a:off x="395148" y="3573016"/>
          <a:ext cx="8351082" cy="195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898"/>
                <a:gridCol w="1270249"/>
                <a:gridCol w="538545"/>
                <a:gridCol w="648072"/>
                <a:gridCol w="1152128"/>
                <a:gridCol w="720080"/>
                <a:gridCol w="1152128"/>
                <a:gridCol w="648072"/>
                <a:gridCol w="1293910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</a:p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</a:p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</a:p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14 Flecha arriba"/>
          <p:cNvSpPr/>
          <p:nvPr/>
        </p:nvSpPr>
        <p:spPr>
          <a:xfrm>
            <a:off x="4252675" y="3933056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lecha arriba"/>
          <p:cNvSpPr/>
          <p:nvPr/>
        </p:nvSpPr>
        <p:spPr>
          <a:xfrm>
            <a:off x="4269154" y="5120762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arriba"/>
          <p:cNvSpPr/>
          <p:nvPr/>
        </p:nvSpPr>
        <p:spPr>
          <a:xfrm>
            <a:off x="4252675" y="4317880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arriba"/>
          <p:cNvSpPr/>
          <p:nvPr/>
        </p:nvSpPr>
        <p:spPr>
          <a:xfrm rot="10800000">
            <a:off x="8281011" y="1196070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CuadroTexto"/>
          <p:cNvSpPr txBox="1"/>
          <p:nvPr/>
        </p:nvSpPr>
        <p:spPr>
          <a:xfrm>
            <a:off x="7164288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19" name="18 Flecha arriba"/>
          <p:cNvSpPr/>
          <p:nvPr/>
        </p:nvSpPr>
        <p:spPr>
          <a:xfrm rot="10800000">
            <a:off x="4252675" y="4739523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arriba"/>
          <p:cNvSpPr/>
          <p:nvPr/>
        </p:nvSpPr>
        <p:spPr>
          <a:xfrm rot="10800000">
            <a:off x="8053867" y="5157192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Flecha arriba"/>
          <p:cNvSpPr/>
          <p:nvPr/>
        </p:nvSpPr>
        <p:spPr>
          <a:xfrm rot="10800000">
            <a:off x="8028983" y="4739524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Flecha arriba"/>
          <p:cNvSpPr/>
          <p:nvPr/>
        </p:nvSpPr>
        <p:spPr>
          <a:xfrm rot="10800000">
            <a:off x="7985956" y="4361052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Flecha arriba"/>
          <p:cNvSpPr/>
          <p:nvPr/>
        </p:nvSpPr>
        <p:spPr>
          <a:xfrm rot="10800000">
            <a:off x="7959772" y="3933056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76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45195"/>
              </p:ext>
            </p:extLst>
          </p:nvPr>
        </p:nvGraphicFramePr>
        <p:xfrm>
          <a:off x="251520" y="3212976"/>
          <a:ext cx="8351082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898"/>
                <a:gridCol w="1270249"/>
                <a:gridCol w="538545"/>
                <a:gridCol w="648072"/>
                <a:gridCol w="1152128"/>
                <a:gridCol w="720080"/>
                <a:gridCol w="1152128"/>
                <a:gridCol w="648072"/>
                <a:gridCol w="1293910"/>
              </a:tblGrid>
              <a:tr h="370840">
                <a:tc rowSpan="3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COMUNICATIVA LECTORA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COMUNICATIVA ESCRITORA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36292"/>
              </p:ext>
            </p:extLst>
          </p:nvPr>
        </p:nvGraphicFramePr>
        <p:xfrm>
          <a:off x="251520" y="4941168"/>
          <a:ext cx="8351082" cy="150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898"/>
                <a:gridCol w="1270249"/>
                <a:gridCol w="538545"/>
                <a:gridCol w="648072"/>
                <a:gridCol w="1152128"/>
                <a:gridCol w="720080"/>
                <a:gridCol w="1152128"/>
                <a:gridCol w="648072"/>
                <a:gridCol w="1293910"/>
              </a:tblGrid>
              <a:tr h="370840">
                <a:tc rowSpan="4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SEMÁNTICO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SINTÁCTICO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PRAGMÁTICO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Flecha arriba"/>
          <p:cNvSpPr/>
          <p:nvPr/>
        </p:nvSpPr>
        <p:spPr>
          <a:xfrm>
            <a:off x="7562030" y="117532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arriba"/>
          <p:cNvSpPr/>
          <p:nvPr/>
        </p:nvSpPr>
        <p:spPr>
          <a:xfrm rot="10800000">
            <a:off x="8281011" y="1196070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7164288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43497"/>
              </p:ext>
            </p:extLst>
          </p:nvPr>
        </p:nvGraphicFramePr>
        <p:xfrm>
          <a:off x="251520" y="1406855"/>
          <a:ext cx="6312023" cy="136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1662962"/>
                <a:gridCol w="895710"/>
                <a:gridCol w="895710"/>
                <a:gridCol w="895710"/>
                <a:gridCol w="80980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- LENGUAJE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8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50141" y="119219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68687"/>
              </p:ext>
            </p:extLst>
          </p:nvPr>
        </p:nvGraphicFramePr>
        <p:xfrm>
          <a:off x="179512" y="1988840"/>
          <a:ext cx="7272808" cy="127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1240"/>
                <a:gridCol w="1541240"/>
                <a:gridCol w="892296"/>
                <a:gridCol w="892296"/>
                <a:gridCol w="1109592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54717"/>
              </p:ext>
            </p:extLst>
          </p:nvPr>
        </p:nvGraphicFramePr>
        <p:xfrm>
          <a:off x="179513" y="3734465"/>
          <a:ext cx="8460939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104"/>
                <a:gridCol w="1286959"/>
                <a:gridCol w="545630"/>
                <a:gridCol w="656597"/>
                <a:gridCol w="1167284"/>
                <a:gridCol w="729553"/>
                <a:gridCol w="1167284"/>
                <a:gridCol w="656597"/>
                <a:gridCol w="1310931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rriba"/>
          <p:cNvSpPr/>
          <p:nvPr/>
        </p:nvSpPr>
        <p:spPr>
          <a:xfrm rot="10800000">
            <a:off x="8388424" y="1192199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arriba"/>
          <p:cNvSpPr/>
          <p:nvPr/>
        </p:nvSpPr>
        <p:spPr>
          <a:xfrm rot="10800000">
            <a:off x="4195448" y="5230715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arriba"/>
          <p:cNvSpPr/>
          <p:nvPr/>
        </p:nvSpPr>
        <p:spPr>
          <a:xfrm>
            <a:off x="4155868" y="449441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lecha arriba"/>
          <p:cNvSpPr/>
          <p:nvPr/>
        </p:nvSpPr>
        <p:spPr>
          <a:xfrm>
            <a:off x="4139952" y="4137068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2899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17" name="16 Flecha arriba"/>
          <p:cNvSpPr/>
          <p:nvPr/>
        </p:nvSpPr>
        <p:spPr>
          <a:xfrm>
            <a:off x="4169722" y="4852245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4" y="1268760"/>
            <a:ext cx="879897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29357"/>
              </p:ext>
            </p:extLst>
          </p:nvPr>
        </p:nvGraphicFramePr>
        <p:xfrm>
          <a:off x="107504" y="2780928"/>
          <a:ext cx="8495099" cy="161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0"/>
                <a:gridCol w="1296144"/>
                <a:gridCol w="576064"/>
                <a:gridCol w="576064"/>
                <a:gridCol w="1086740"/>
                <a:gridCol w="732498"/>
                <a:gridCol w="1171997"/>
                <a:gridCol w="659248"/>
                <a:gridCol w="1316224"/>
              </a:tblGrid>
              <a:tr h="370840">
                <a:tc rowSpan="3">
                  <a:txBody>
                    <a:bodyPr/>
                    <a:lstStyle/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RAZONAMIENTO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ARGUMENTACIÓN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COMUNICACIÓN,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REPRESENTACIÓN Y MODELACIÓN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RESOLUCIÓN DE PROBLEMAS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916990"/>
              </p:ext>
            </p:extLst>
          </p:nvPr>
        </p:nvGraphicFramePr>
        <p:xfrm>
          <a:off x="107503" y="4941168"/>
          <a:ext cx="8495099" cy="1559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900"/>
                <a:gridCol w="1292155"/>
                <a:gridCol w="547832"/>
                <a:gridCol w="659248"/>
                <a:gridCol w="1171997"/>
                <a:gridCol w="732498"/>
                <a:gridCol w="1171997"/>
                <a:gridCol w="659248"/>
                <a:gridCol w="1316224"/>
              </a:tblGrid>
              <a:tr h="370840">
                <a:tc rowSpan="4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NUMÉRUCI-VARIACIONAL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GEOMÉTRICO-MÉTRICO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ALEATORIO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45235"/>
              </p:ext>
            </p:extLst>
          </p:nvPr>
        </p:nvGraphicFramePr>
        <p:xfrm>
          <a:off x="179512" y="1268760"/>
          <a:ext cx="6912767" cy="130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2560"/>
                <a:gridCol w="1388577"/>
                <a:gridCol w="933594"/>
                <a:gridCol w="933594"/>
                <a:gridCol w="1164323"/>
                <a:gridCol w="108011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</a:t>
                      </a:r>
                      <a:endParaRPr lang="es-CO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2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50141" y="119219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43546"/>
              </p:ext>
            </p:extLst>
          </p:nvPr>
        </p:nvGraphicFramePr>
        <p:xfrm>
          <a:off x="179512" y="1988840"/>
          <a:ext cx="7272808" cy="108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1240"/>
                <a:gridCol w="1541240"/>
                <a:gridCol w="892296"/>
                <a:gridCol w="892296"/>
                <a:gridCol w="1109592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NATURALES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04634"/>
              </p:ext>
            </p:extLst>
          </p:nvPr>
        </p:nvGraphicFramePr>
        <p:xfrm>
          <a:off x="179513" y="3734465"/>
          <a:ext cx="8460939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104"/>
                <a:gridCol w="1286959"/>
                <a:gridCol w="545630"/>
                <a:gridCol w="656597"/>
                <a:gridCol w="1167284"/>
                <a:gridCol w="729553"/>
                <a:gridCol w="1167284"/>
                <a:gridCol w="656597"/>
                <a:gridCol w="1310931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NATURALES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rriba"/>
          <p:cNvSpPr/>
          <p:nvPr/>
        </p:nvSpPr>
        <p:spPr>
          <a:xfrm rot="10800000">
            <a:off x="8388424" y="1192199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arriba"/>
          <p:cNvSpPr/>
          <p:nvPr/>
        </p:nvSpPr>
        <p:spPr>
          <a:xfrm rot="10800000">
            <a:off x="7630641" y="3183480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arriba"/>
          <p:cNvSpPr/>
          <p:nvPr/>
        </p:nvSpPr>
        <p:spPr>
          <a:xfrm>
            <a:off x="4126136" y="488374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lecha arriba"/>
          <p:cNvSpPr/>
          <p:nvPr/>
        </p:nvSpPr>
        <p:spPr>
          <a:xfrm>
            <a:off x="4067944" y="4077072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2899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17" name="16 Flecha arriba"/>
          <p:cNvSpPr/>
          <p:nvPr/>
        </p:nvSpPr>
        <p:spPr>
          <a:xfrm>
            <a:off x="7921526" y="450527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arriba"/>
          <p:cNvSpPr/>
          <p:nvPr/>
        </p:nvSpPr>
        <p:spPr>
          <a:xfrm rot="10800000">
            <a:off x="7947252" y="4953059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Flecha arriba"/>
          <p:cNvSpPr/>
          <p:nvPr/>
        </p:nvSpPr>
        <p:spPr>
          <a:xfrm rot="10800000">
            <a:off x="7947252" y="5296874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Flecha arriba"/>
          <p:cNvSpPr/>
          <p:nvPr/>
        </p:nvSpPr>
        <p:spPr>
          <a:xfrm rot="10800000">
            <a:off x="7915055" y="4146382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Flecha arriba"/>
          <p:cNvSpPr/>
          <p:nvPr/>
        </p:nvSpPr>
        <p:spPr>
          <a:xfrm rot="10800000">
            <a:off x="4093670" y="4557011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Flecha arriba"/>
          <p:cNvSpPr/>
          <p:nvPr/>
        </p:nvSpPr>
        <p:spPr>
          <a:xfrm>
            <a:off x="4155817" y="526221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0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25016"/>
              </p:ext>
            </p:extLst>
          </p:nvPr>
        </p:nvGraphicFramePr>
        <p:xfrm>
          <a:off x="107504" y="2780928"/>
          <a:ext cx="8495099" cy="161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0"/>
                <a:gridCol w="1296144"/>
                <a:gridCol w="576064"/>
                <a:gridCol w="576064"/>
                <a:gridCol w="1086740"/>
                <a:gridCol w="732498"/>
                <a:gridCol w="1171997"/>
                <a:gridCol w="659248"/>
                <a:gridCol w="1316224"/>
              </a:tblGrid>
              <a:tr h="370840">
                <a:tc rowSpan="3">
                  <a:txBody>
                    <a:bodyPr/>
                    <a:lstStyle/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NATURALES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DEL CONOCIMIENO CIENTÍFICO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INDAGACIÓN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52693"/>
              </p:ext>
            </p:extLst>
          </p:nvPr>
        </p:nvGraphicFramePr>
        <p:xfrm>
          <a:off x="107503" y="4941168"/>
          <a:ext cx="8495099" cy="150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900"/>
                <a:gridCol w="1292155"/>
                <a:gridCol w="547832"/>
                <a:gridCol w="659248"/>
                <a:gridCol w="1171997"/>
                <a:gridCol w="732498"/>
                <a:gridCol w="1171997"/>
                <a:gridCol w="659248"/>
                <a:gridCol w="1316224"/>
              </a:tblGrid>
              <a:tr h="370840">
                <a:tc rowSpan="4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NATURALES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ENTORNO VIVO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ENTORNO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FÍSICO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TIC’S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33199"/>
              </p:ext>
            </p:extLst>
          </p:nvPr>
        </p:nvGraphicFramePr>
        <p:xfrm>
          <a:off x="179512" y="1268760"/>
          <a:ext cx="6912767" cy="108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2560"/>
                <a:gridCol w="1388577"/>
                <a:gridCol w="933594"/>
                <a:gridCol w="933594"/>
                <a:gridCol w="1164323"/>
                <a:gridCol w="108011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NATURALES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50141" y="119219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68841"/>
              </p:ext>
            </p:extLst>
          </p:nvPr>
        </p:nvGraphicFramePr>
        <p:xfrm>
          <a:off x="179512" y="1988840"/>
          <a:ext cx="7272808" cy="88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1240"/>
                <a:gridCol w="1541240"/>
                <a:gridCol w="892296"/>
                <a:gridCol w="892296"/>
                <a:gridCol w="1109592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 CIUDADANO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4011"/>
              </p:ext>
            </p:extLst>
          </p:nvPr>
        </p:nvGraphicFramePr>
        <p:xfrm>
          <a:off x="179513" y="3734465"/>
          <a:ext cx="8460939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104"/>
                <a:gridCol w="1286959"/>
                <a:gridCol w="545630"/>
                <a:gridCol w="656597"/>
                <a:gridCol w="1167284"/>
                <a:gridCol w="729553"/>
                <a:gridCol w="1167284"/>
                <a:gridCol w="656597"/>
                <a:gridCol w="1310931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CIUDADANO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rriba"/>
          <p:cNvSpPr/>
          <p:nvPr/>
        </p:nvSpPr>
        <p:spPr>
          <a:xfrm rot="10800000">
            <a:off x="8388424" y="1192199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2899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19576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50141" y="119219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61885"/>
              </p:ext>
            </p:extLst>
          </p:nvPr>
        </p:nvGraphicFramePr>
        <p:xfrm>
          <a:off x="179512" y="1988840"/>
          <a:ext cx="7272808" cy="88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1240"/>
                <a:gridCol w="1541240"/>
                <a:gridCol w="892296"/>
                <a:gridCol w="892296"/>
                <a:gridCol w="1109592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 CIUDADANO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45048"/>
              </p:ext>
            </p:extLst>
          </p:nvPr>
        </p:nvGraphicFramePr>
        <p:xfrm>
          <a:off x="179513" y="3734465"/>
          <a:ext cx="8460939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104"/>
                <a:gridCol w="1436159"/>
                <a:gridCol w="504056"/>
                <a:gridCol w="548971"/>
                <a:gridCol w="1167284"/>
                <a:gridCol w="729553"/>
                <a:gridCol w="1167284"/>
                <a:gridCol w="656597"/>
                <a:gridCol w="1310931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5º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CIUDADANO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ARAGUMENTACIÓN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MULTIPERSPECTIVISMO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SISTÉMICO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rriba"/>
          <p:cNvSpPr/>
          <p:nvPr/>
        </p:nvSpPr>
        <p:spPr>
          <a:xfrm rot="10800000">
            <a:off x="8388424" y="1192199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2899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13022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11760" y="227687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C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º </a:t>
            </a:r>
            <a:endParaRPr lang="es-CO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62030" y="117532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19734"/>
              </p:ext>
            </p:extLst>
          </p:nvPr>
        </p:nvGraphicFramePr>
        <p:xfrm>
          <a:off x="323528" y="1988840"/>
          <a:ext cx="6312023" cy="136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1662962"/>
                <a:gridCol w="895710"/>
                <a:gridCol w="895710"/>
                <a:gridCol w="895710"/>
                <a:gridCol w="80980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- LENGUAJE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58847"/>
              </p:ext>
            </p:extLst>
          </p:nvPr>
        </p:nvGraphicFramePr>
        <p:xfrm>
          <a:off x="395148" y="3573016"/>
          <a:ext cx="8351082" cy="195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898"/>
                <a:gridCol w="1270249"/>
                <a:gridCol w="538545"/>
                <a:gridCol w="648072"/>
                <a:gridCol w="1152128"/>
                <a:gridCol w="720080"/>
                <a:gridCol w="1152128"/>
                <a:gridCol w="648072"/>
                <a:gridCol w="1293910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</a:p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</a:p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MANTUVO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</a:t>
                      </a:r>
                    </a:p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14 Flecha arriba"/>
          <p:cNvSpPr/>
          <p:nvPr/>
        </p:nvSpPr>
        <p:spPr>
          <a:xfrm>
            <a:off x="4239555" y="3933056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lecha arriba"/>
          <p:cNvSpPr/>
          <p:nvPr/>
        </p:nvSpPr>
        <p:spPr>
          <a:xfrm>
            <a:off x="8085785" y="5170296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arriba"/>
          <p:cNvSpPr/>
          <p:nvPr/>
        </p:nvSpPr>
        <p:spPr>
          <a:xfrm>
            <a:off x="4273105" y="4776208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arriba"/>
          <p:cNvSpPr/>
          <p:nvPr/>
        </p:nvSpPr>
        <p:spPr>
          <a:xfrm rot="10800000">
            <a:off x="8281011" y="1196070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CuadroTexto"/>
          <p:cNvSpPr txBox="1"/>
          <p:nvPr/>
        </p:nvSpPr>
        <p:spPr>
          <a:xfrm>
            <a:off x="7164288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19" name="18 Flecha arriba"/>
          <p:cNvSpPr/>
          <p:nvPr/>
        </p:nvSpPr>
        <p:spPr>
          <a:xfrm rot="10800000">
            <a:off x="7993677" y="4005064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Flecha arriba"/>
          <p:cNvSpPr/>
          <p:nvPr/>
        </p:nvSpPr>
        <p:spPr>
          <a:xfrm rot="10800000">
            <a:off x="8040886" y="4791825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Flecha arriba"/>
          <p:cNvSpPr/>
          <p:nvPr/>
        </p:nvSpPr>
        <p:spPr>
          <a:xfrm rot="10800000">
            <a:off x="8028983" y="4391642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Flecha arriba"/>
          <p:cNvSpPr/>
          <p:nvPr/>
        </p:nvSpPr>
        <p:spPr>
          <a:xfrm rot="10800000">
            <a:off x="4236425" y="4383534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06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26335"/>
              </p:ext>
            </p:extLst>
          </p:nvPr>
        </p:nvGraphicFramePr>
        <p:xfrm>
          <a:off x="251520" y="3212976"/>
          <a:ext cx="8351082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898"/>
                <a:gridCol w="1270249"/>
                <a:gridCol w="538545"/>
                <a:gridCol w="648072"/>
                <a:gridCol w="1152128"/>
                <a:gridCol w="720080"/>
                <a:gridCol w="1152128"/>
                <a:gridCol w="648072"/>
                <a:gridCol w="1293910"/>
              </a:tblGrid>
              <a:tr h="370840">
                <a:tc rowSpan="3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COMUNICATIVA LECTORA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COMUNICATIVA ESCRITORA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67822"/>
              </p:ext>
            </p:extLst>
          </p:nvPr>
        </p:nvGraphicFramePr>
        <p:xfrm>
          <a:off x="251520" y="4941168"/>
          <a:ext cx="8351082" cy="150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898"/>
                <a:gridCol w="1270249"/>
                <a:gridCol w="538545"/>
                <a:gridCol w="648072"/>
                <a:gridCol w="1152128"/>
                <a:gridCol w="720080"/>
                <a:gridCol w="1152128"/>
                <a:gridCol w="648072"/>
                <a:gridCol w="1293910"/>
              </a:tblGrid>
              <a:tr h="370840">
                <a:tc rowSpan="4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SEMÁNTICO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SINTÁCTICO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PRAGMÁTICO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Flecha arriba"/>
          <p:cNvSpPr/>
          <p:nvPr/>
        </p:nvSpPr>
        <p:spPr>
          <a:xfrm>
            <a:off x="7562030" y="117532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arriba"/>
          <p:cNvSpPr/>
          <p:nvPr/>
        </p:nvSpPr>
        <p:spPr>
          <a:xfrm rot="10800000">
            <a:off x="8281011" y="1196070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7164288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63404"/>
              </p:ext>
            </p:extLst>
          </p:nvPr>
        </p:nvGraphicFramePr>
        <p:xfrm>
          <a:off x="251520" y="1406855"/>
          <a:ext cx="6312023" cy="136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1662962"/>
                <a:gridCol w="895710"/>
                <a:gridCol w="895710"/>
                <a:gridCol w="895710"/>
                <a:gridCol w="80980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- LENGUAJE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3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50141" y="119219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78533"/>
              </p:ext>
            </p:extLst>
          </p:nvPr>
        </p:nvGraphicFramePr>
        <p:xfrm>
          <a:off x="179512" y="1988840"/>
          <a:ext cx="7272808" cy="127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1240"/>
                <a:gridCol w="1541240"/>
                <a:gridCol w="892296"/>
                <a:gridCol w="892296"/>
                <a:gridCol w="1109592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51218"/>
              </p:ext>
            </p:extLst>
          </p:nvPr>
        </p:nvGraphicFramePr>
        <p:xfrm>
          <a:off x="179513" y="3734465"/>
          <a:ext cx="8460939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104"/>
                <a:gridCol w="1286959"/>
                <a:gridCol w="545630"/>
                <a:gridCol w="656597"/>
                <a:gridCol w="1167284"/>
                <a:gridCol w="729553"/>
                <a:gridCol w="1167284"/>
                <a:gridCol w="656597"/>
                <a:gridCol w="1310931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MANTUV0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rriba"/>
          <p:cNvSpPr/>
          <p:nvPr/>
        </p:nvSpPr>
        <p:spPr>
          <a:xfrm rot="10800000">
            <a:off x="8388424" y="1192199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arriba"/>
          <p:cNvSpPr/>
          <p:nvPr/>
        </p:nvSpPr>
        <p:spPr>
          <a:xfrm rot="10800000">
            <a:off x="4082295" y="4149080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2899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18" name="17 Flecha arriba"/>
          <p:cNvSpPr/>
          <p:nvPr/>
        </p:nvSpPr>
        <p:spPr>
          <a:xfrm rot="10800000">
            <a:off x="4116744" y="4570515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Flecha arriba"/>
          <p:cNvSpPr/>
          <p:nvPr/>
        </p:nvSpPr>
        <p:spPr>
          <a:xfrm rot="10800000">
            <a:off x="4128310" y="4929991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03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63241"/>
              </p:ext>
            </p:extLst>
          </p:nvPr>
        </p:nvGraphicFramePr>
        <p:xfrm>
          <a:off x="107504" y="2780928"/>
          <a:ext cx="8495099" cy="161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0"/>
                <a:gridCol w="1296144"/>
                <a:gridCol w="576064"/>
                <a:gridCol w="576064"/>
                <a:gridCol w="1086740"/>
                <a:gridCol w="732498"/>
                <a:gridCol w="1171997"/>
                <a:gridCol w="659248"/>
                <a:gridCol w="1316224"/>
              </a:tblGrid>
              <a:tr h="370840">
                <a:tc rowSpan="3">
                  <a:txBody>
                    <a:bodyPr/>
                    <a:lstStyle/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9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RAZONAMIENTO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ARGUMENTACIÓN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COMUNICACIÓN,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REPRESENTACIÓN Y MODELACIÓN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RESOLUCIÓN DE PROBLEMAS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46240"/>
              </p:ext>
            </p:extLst>
          </p:nvPr>
        </p:nvGraphicFramePr>
        <p:xfrm>
          <a:off x="107503" y="4941168"/>
          <a:ext cx="8495099" cy="1559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900"/>
                <a:gridCol w="1292155"/>
                <a:gridCol w="547832"/>
                <a:gridCol w="659248"/>
                <a:gridCol w="1171997"/>
                <a:gridCol w="732498"/>
                <a:gridCol w="1171997"/>
                <a:gridCol w="659248"/>
                <a:gridCol w="1316224"/>
              </a:tblGrid>
              <a:tr h="370840">
                <a:tc rowSpan="4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NUMÉRUCI-VARIACIONAL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GEOMÉTRICO-MÉTRICO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ALEATORIO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48826"/>
              </p:ext>
            </p:extLst>
          </p:nvPr>
        </p:nvGraphicFramePr>
        <p:xfrm>
          <a:off x="179512" y="1268760"/>
          <a:ext cx="6912767" cy="130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2560"/>
                <a:gridCol w="1388577"/>
                <a:gridCol w="933594"/>
                <a:gridCol w="933594"/>
                <a:gridCol w="1164323"/>
                <a:gridCol w="108011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</a:t>
                      </a:r>
                      <a:endParaRPr lang="es-CO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3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" y="1196752"/>
            <a:ext cx="888841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2843808" y="1001736"/>
            <a:ext cx="3312368" cy="758175"/>
            <a:chOff x="232939" y="2538840"/>
            <a:chExt cx="1788897" cy="1901676"/>
          </a:xfrm>
        </p:grpSpPr>
        <p:sp>
          <p:nvSpPr>
            <p:cNvPr id="8" name="7 Rectángulo"/>
            <p:cNvSpPr/>
            <p:nvPr/>
          </p:nvSpPr>
          <p:spPr>
            <a:xfrm>
              <a:off x="232939" y="2541904"/>
              <a:ext cx="1788897" cy="189861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2939" y="2538840"/>
              <a:ext cx="1788897" cy="1898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D.01.01.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latin typeface="Arial Narrow" panose="020B0606020202030204" pitchFamily="34" charset="0"/>
                </a:rPr>
                <a:t>ANÁLISIS Y USO DE LOS RESULTADOS DE LAS EVALUACIONES DE ESTUDIANTES</a:t>
              </a:r>
              <a:endParaRPr lang="es-CO" sz="1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7550141" y="1192199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67598"/>
              </p:ext>
            </p:extLst>
          </p:nvPr>
        </p:nvGraphicFramePr>
        <p:xfrm>
          <a:off x="179512" y="1988840"/>
          <a:ext cx="7272808" cy="108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1240"/>
                <a:gridCol w="1541240"/>
                <a:gridCol w="892296"/>
                <a:gridCol w="892296"/>
                <a:gridCol w="1109592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-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NATURALES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ESTUDIANTES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</a:p>
                    <a:p>
                      <a:pPr algn="ctr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HAY INFORMACIÓN DISPONIBLE)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44873"/>
              </p:ext>
            </p:extLst>
          </p:nvPr>
        </p:nvGraphicFramePr>
        <p:xfrm>
          <a:off x="179513" y="3734465"/>
          <a:ext cx="8460939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104"/>
                <a:gridCol w="1286959"/>
                <a:gridCol w="545630"/>
                <a:gridCol w="656597"/>
                <a:gridCol w="1167284"/>
                <a:gridCol w="729553"/>
                <a:gridCol w="1167284"/>
                <a:gridCol w="656597"/>
                <a:gridCol w="1310931"/>
              </a:tblGrid>
              <a:tr h="370840">
                <a:tc rowSpan="5">
                  <a:txBody>
                    <a:bodyPr/>
                    <a:lstStyle/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 9º </a:t>
                      </a:r>
                    </a:p>
                    <a:p>
                      <a:endParaRPr lang="es-CO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NATURALES</a:t>
                      </a:r>
                      <a:endParaRPr lang="es-CO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2009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2012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2013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2014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MANTUVO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MANTUVO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rriba"/>
          <p:cNvSpPr/>
          <p:nvPr/>
        </p:nvSpPr>
        <p:spPr>
          <a:xfrm rot="10800000">
            <a:off x="8388424" y="1192199"/>
            <a:ext cx="252028" cy="378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arriba"/>
          <p:cNvSpPr/>
          <p:nvPr/>
        </p:nvSpPr>
        <p:spPr>
          <a:xfrm>
            <a:off x="4068875" y="411172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lecha arriba"/>
          <p:cNvSpPr/>
          <p:nvPr/>
        </p:nvSpPr>
        <p:spPr>
          <a:xfrm>
            <a:off x="4111074" y="5227565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8047540" y="1636618"/>
            <a:ext cx="9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 DISMINUCIÓN</a:t>
            </a:r>
            <a:endParaRPr lang="es-CO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2899" y="1628800"/>
            <a:ext cx="7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REPRESENTA MEJORA</a:t>
            </a:r>
            <a:endParaRPr lang="es-CO" sz="900" dirty="0"/>
          </a:p>
        </p:txBody>
      </p:sp>
      <p:sp>
        <p:nvSpPr>
          <p:cNvPr id="26" name="25 Flecha arriba"/>
          <p:cNvSpPr/>
          <p:nvPr/>
        </p:nvSpPr>
        <p:spPr>
          <a:xfrm rot="10800000">
            <a:off x="7915055" y="4146382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Flecha arriba"/>
          <p:cNvSpPr/>
          <p:nvPr/>
        </p:nvSpPr>
        <p:spPr>
          <a:xfrm rot="10800000">
            <a:off x="7947251" y="4559507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Flecha arriba"/>
          <p:cNvSpPr/>
          <p:nvPr/>
        </p:nvSpPr>
        <p:spPr>
          <a:xfrm>
            <a:off x="4085349" y="4490197"/>
            <a:ext cx="252028" cy="378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Flecha arriba"/>
          <p:cNvSpPr/>
          <p:nvPr/>
        </p:nvSpPr>
        <p:spPr>
          <a:xfrm rot="10800000">
            <a:off x="4111075" y="4882342"/>
            <a:ext cx="226302" cy="309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4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5" y="1268760"/>
            <a:ext cx="786205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0" y="1124744"/>
            <a:ext cx="89507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3" y="1628800"/>
            <a:ext cx="833435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07504" y="1124744"/>
            <a:ext cx="892899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s-CO" dirty="0" smtClean="0"/>
              <a:t>2. Coordinador Napoleón Garrido con informe académico. Resultados del desempeño Interno 2014. Compromisos, tareas y presupuestas 2015 (fortalecimiento competencias específicas, transversales, continuar la organización por conjuntos de grados y  la selección de salones fijos para dotarlos de los recursos para el aprendizaje. </a:t>
            </a:r>
            <a:r>
              <a:rPr lang="es-CO" dirty="0" err="1" smtClean="0"/>
              <a:t>Biblioblancos</a:t>
            </a:r>
            <a:r>
              <a:rPr lang="es-CO" dirty="0" smtClean="0"/>
              <a:t>, </a:t>
            </a:r>
            <a:r>
              <a:rPr lang="es-CO" dirty="0" err="1" smtClean="0"/>
              <a:t>papelografo</a:t>
            </a:r>
            <a:r>
              <a:rPr lang="es-CO" dirty="0" smtClean="0"/>
              <a:t>, tableros, estantes y recursos tecnológicos).</a:t>
            </a:r>
          </a:p>
          <a:p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332783" cy="34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860032" y="4777628"/>
            <a:ext cx="124455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77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0511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8414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1994</Words>
  <Application>Microsoft Office PowerPoint</Application>
  <PresentationFormat>Presentación en pantalla (4:3)</PresentationFormat>
  <Paragraphs>923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2015-10-31T21:42:20Z</dcterms:created>
  <dcterms:modified xsi:type="dcterms:W3CDTF">2015-10-31T21:43:07Z</dcterms:modified>
</cp:coreProperties>
</file>