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C3991-7BF4-4FB3-A9D9-12AAFA894FA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87432EB-C3AC-449F-B17F-3F5B4DAB8F6C}">
      <dgm:prSet phldrT="[Texto]" phldr="1"/>
      <dgm:spPr/>
      <dgm:t>
        <a:bodyPr/>
        <a:lstStyle/>
        <a:p>
          <a:endParaRPr lang="es-CO"/>
        </a:p>
      </dgm:t>
    </dgm:pt>
    <dgm:pt modelId="{8DDF8599-4609-45A8-9355-7C91B44AA69C}" type="parTrans" cxnId="{1F5FCA3B-5A1C-4318-8C5F-9F80998687E4}">
      <dgm:prSet/>
      <dgm:spPr/>
      <dgm:t>
        <a:bodyPr/>
        <a:lstStyle/>
        <a:p>
          <a:endParaRPr lang="es-CO"/>
        </a:p>
      </dgm:t>
    </dgm:pt>
    <dgm:pt modelId="{2EADF0B2-2C9C-4C5C-AD6F-2E3F869D4C48}" type="sibTrans" cxnId="{1F5FCA3B-5A1C-4318-8C5F-9F80998687E4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D.02.01</a:t>
          </a:r>
        </a:p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P.A.M.</a:t>
          </a:r>
        </a:p>
      </dgm:t>
    </dgm:pt>
    <dgm:pt modelId="{5AEEDB35-3BB2-4D68-8855-16ED7D9ECC94}">
      <dgm:prSet phldrT="[Texto]" phldr="1"/>
      <dgm:spPr/>
      <dgm:t>
        <a:bodyPr/>
        <a:lstStyle/>
        <a:p>
          <a:endParaRPr lang="es-CO"/>
        </a:p>
      </dgm:t>
    </dgm:pt>
    <dgm:pt modelId="{1D870933-1A5E-48F1-8F1A-F4C2B5038DDB}" type="parTrans" cxnId="{4C244632-6CE7-4D66-B69D-D81E9890E90B}">
      <dgm:prSet/>
      <dgm:spPr/>
      <dgm:t>
        <a:bodyPr/>
        <a:lstStyle/>
        <a:p>
          <a:endParaRPr lang="es-CO"/>
        </a:p>
      </dgm:t>
    </dgm:pt>
    <dgm:pt modelId="{089647AB-D844-4B5E-B213-45B7A9D7FA1A}" type="sibTrans" cxnId="{4C244632-6CE7-4D66-B69D-D81E9890E90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solidFill>
                <a:schemeClr val="tx1"/>
              </a:solidFill>
              <a:latin typeface="Arial Narrow" panose="020B0606020202030204" pitchFamily="34" charset="0"/>
            </a:rPr>
            <a:t>D.02.02. </a:t>
          </a:r>
        </a:p>
        <a:p>
          <a:pPr algn="ctr"/>
          <a:r>
            <a:rPr lang="es-CO" sz="1000" b="1" dirty="0" smtClean="0">
              <a:solidFill>
                <a:schemeClr val="tx1"/>
              </a:solidFill>
              <a:latin typeface="Arial Narrow" panose="020B0606020202030204" pitchFamily="34" charset="0"/>
            </a:rPr>
            <a:t>P.E.I.</a:t>
          </a:r>
        </a:p>
        <a:p>
          <a:pPr algn="ctr"/>
          <a:endParaRPr lang="es-CO" sz="800" b="1" dirty="0">
            <a:solidFill>
              <a:schemeClr val="tx1"/>
            </a:solidFill>
          </a:endParaRPr>
        </a:p>
      </dgm:t>
    </dgm:pt>
    <dgm:pt modelId="{C0CA4CAB-4DD5-42F0-96C2-85FA1361ED0D}">
      <dgm:prSet phldrT="[Texto]" phldr="1"/>
      <dgm:spPr/>
      <dgm:t>
        <a:bodyPr/>
        <a:lstStyle/>
        <a:p>
          <a:endParaRPr lang="es-CO" dirty="0"/>
        </a:p>
      </dgm:t>
    </dgm:pt>
    <dgm:pt modelId="{81ECA318-EA64-4548-99B2-0161DE4E080D}" type="parTrans" cxnId="{01CC8E95-5086-41DF-8F7C-32B1B775AF72}">
      <dgm:prSet/>
      <dgm:spPr/>
      <dgm:t>
        <a:bodyPr/>
        <a:lstStyle/>
        <a:p>
          <a:endParaRPr lang="es-CO"/>
        </a:p>
      </dgm:t>
    </dgm:pt>
    <dgm:pt modelId="{120C1868-C750-4D6B-99D7-5C29A36C06B1}" type="sibTrans" cxnId="{01CC8E95-5086-41DF-8F7C-32B1B775AF7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D.02.03.</a:t>
          </a:r>
        </a:p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P.M.I.</a:t>
          </a:r>
        </a:p>
        <a:p>
          <a:pPr algn="ctr"/>
          <a:endParaRPr lang="es-CO" sz="800" b="1" dirty="0"/>
        </a:p>
      </dgm:t>
    </dgm:pt>
    <dgm:pt modelId="{0CDE03E6-8CAA-4D45-BF96-B4DC5422A28B}">
      <dgm:prSet/>
      <dgm:spPr/>
      <dgm:t>
        <a:bodyPr/>
        <a:lstStyle/>
        <a:p>
          <a:endParaRPr lang="es-CO"/>
        </a:p>
      </dgm:t>
    </dgm:pt>
    <dgm:pt modelId="{335D0837-4142-4CCA-BEDA-0D31CB9148BB}" type="parTrans" cxnId="{0D28EB1F-E362-4C40-9F8C-F253E40A47BE}">
      <dgm:prSet/>
      <dgm:spPr/>
      <dgm:t>
        <a:bodyPr/>
        <a:lstStyle/>
        <a:p>
          <a:endParaRPr lang="es-CO"/>
        </a:p>
      </dgm:t>
    </dgm:pt>
    <dgm:pt modelId="{DB92A337-59F3-4027-978F-39390AC5FE0C}" type="sibTrans" cxnId="{0D28EB1F-E362-4C40-9F8C-F253E40A47BE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D.02..08</a:t>
          </a:r>
        </a:p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FORTALECIMIENTO DE EXP. SIGNIFICATIVAS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7FFA8861-1A8B-4649-996D-4CB7857D03BA}" type="asst">
      <dgm:prSet phldrT="[Texto]" phldr="1"/>
      <dgm:spPr/>
      <dgm:t>
        <a:bodyPr/>
        <a:lstStyle/>
        <a:p>
          <a:endParaRPr lang="es-CO" dirty="0"/>
        </a:p>
      </dgm:t>
    </dgm:pt>
    <dgm:pt modelId="{686E0936-40A5-48A5-A429-0DA7B07514E2}" type="sibTrans" cxnId="{74DDDA9D-615C-4CA8-AA2B-6CCAB5B12060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SUBPROCESOS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D7DA94BD-3F9E-4D95-8D69-9E59D06AA6BD}" type="parTrans" cxnId="{74DDDA9D-615C-4CA8-AA2B-6CCAB5B12060}">
      <dgm:prSet/>
      <dgm:spPr/>
      <dgm:t>
        <a:bodyPr/>
        <a:lstStyle/>
        <a:p>
          <a:endParaRPr lang="es-CO"/>
        </a:p>
      </dgm:t>
    </dgm:pt>
    <dgm:pt modelId="{AD46E125-84E5-4BD8-A1B3-0E5AFA24C858}">
      <dgm:prSet/>
      <dgm:spPr/>
      <dgm:t>
        <a:bodyPr/>
        <a:lstStyle/>
        <a:p>
          <a:endParaRPr lang="es-CO"/>
        </a:p>
      </dgm:t>
    </dgm:pt>
    <dgm:pt modelId="{9D4FA371-28B1-4415-930D-D91790049724}" type="parTrans" cxnId="{0334C1B1-D444-4DDF-B77E-06350D2BEF0B}">
      <dgm:prSet/>
      <dgm:spPr/>
      <dgm:t>
        <a:bodyPr/>
        <a:lstStyle/>
        <a:p>
          <a:endParaRPr lang="es-CO"/>
        </a:p>
      </dgm:t>
    </dgm:pt>
    <dgm:pt modelId="{F1D0919C-E32B-4447-94C4-08A017133C94}" type="sibTrans" cxnId="{0334C1B1-D444-4DDF-B77E-06350D2BEF0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D.02.07.</a:t>
          </a:r>
        </a:p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GESTIONAR USO DE LOS TICS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88B0547E-2DDC-4262-BDC6-4D0CF1A4853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CO" sz="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086D516-EE3B-4E01-BB98-51F314D9513C}" type="parTrans" cxnId="{DCEB99BE-B4B2-4151-8719-1EE1775E7747}">
      <dgm:prSet/>
      <dgm:spPr/>
      <dgm:t>
        <a:bodyPr/>
        <a:lstStyle/>
        <a:p>
          <a:endParaRPr lang="es-CO"/>
        </a:p>
      </dgm:t>
    </dgm:pt>
    <dgm:pt modelId="{3AB3CA57-383F-471B-9792-943EF11BC65A}" type="sibTrans" cxnId="{DCEB99BE-B4B2-4151-8719-1EE1775E7747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D.02.06</a:t>
          </a:r>
        </a:p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ARTICULACIÓN DE LOS NIVELES EDUCATIVOS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1B1D3C97-7754-4E93-8549-EC2F8546D76D}">
      <dgm:prSet/>
      <dgm:spPr/>
      <dgm:t>
        <a:bodyPr/>
        <a:lstStyle/>
        <a:p>
          <a:endParaRPr lang="es-CO"/>
        </a:p>
      </dgm:t>
    </dgm:pt>
    <dgm:pt modelId="{54ADAD74-29B9-4520-ACFA-9D7559DAA998}" type="parTrans" cxnId="{A4A21C54-F96E-4F6E-B6F6-B42FF053FC81}">
      <dgm:prSet/>
      <dgm:spPr/>
      <dgm:t>
        <a:bodyPr/>
        <a:lstStyle/>
        <a:p>
          <a:endParaRPr lang="es-CO"/>
        </a:p>
      </dgm:t>
    </dgm:pt>
    <dgm:pt modelId="{D6049573-CE8C-4F5C-9992-F267B653C129}" type="sibTrans" cxnId="{A4A21C54-F96E-4F6E-B6F6-B42FF053FC8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D.02.05. ESTRATEGIAS PARA IMPLEMENTAR P. TRANSVERSALES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9557F021-98D7-4B7A-9327-FBB14BD4FE81}">
      <dgm:prSet/>
      <dgm:spPr/>
      <dgm:t>
        <a:bodyPr/>
        <a:lstStyle/>
        <a:p>
          <a:endParaRPr lang="es-CO"/>
        </a:p>
      </dgm:t>
    </dgm:pt>
    <dgm:pt modelId="{5532E9CB-1779-4501-BACA-F6F8B28B9864}" type="parTrans" cxnId="{2599738B-F19E-425E-A294-8A95176F1D3C}">
      <dgm:prSet/>
      <dgm:spPr/>
      <dgm:t>
        <a:bodyPr/>
        <a:lstStyle/>
        <a:p>
          <a:endParaRPr lang="es-CO"/>
        </a:p>
      </dgm:t>
    </dgm:pt>
    <dgm:pt modelId="{1D7AE8F3-5059-4E15-8527-D46C83DE8302}" type="sibTrans" cxnId="{2599738B-F19E-425E-A294-8A95176F1D3C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D.02.04.</a:t>
          </a:r>
        </a:p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PLAN TERRITORIAL DE FORMACIÓN DOCENTE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34B5D381-DE22-406E-B178-711AAAACE032}">
      <dgm:prSet phldrT="[Texto]" phldr="1"/>
      <dgm:spPr/>
      <dgm:t>
        <a:bodyPr/>
        <a:lstStyle/>
        <a:p>
          <a:endParaRPr lang="es-CO" dirty="0"/>
        </a:p>
      </dgm:t>
    </dgm:pt>
    <dgm:pt modelId="{EA272F50-2F91-490E-B737-EA4A02091D1E}" type="sibTrans" cxnId="{DB456C2C-15D1-4968-9BD2-198F90FB2347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D</a:t>
          </a:r>
          <a:r>
            <a:rPr lang="es-CO" sz="1000" b="1" dirty="0" smtClean="0">
              <a:solidFill>
                <a:schemeClr val="tx1"/>
              </a:solidFill>
              <a:latin typeface="Arial Narrow" panose="020B0606020202030204" pitchFamily="34" charset="0"/>
            </a:rPr>
            <a:t>. 02 GARANTIZAR EL MEJORAMIENTO CONTINUO</a:t>
          </a:r>
          <a:endParaRPr lang="es-CO" sz="1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99FEF75-9DD6-49F2-81E0-768320D019A8}" type="parTrans" cxnId="{DB456C2C-15D1-4968-9BD2-198F90FB2347}">
      <dgm:prSet/>
      <dgm:spPr/>
      <dgm:t>
        <a:bodyPr/>
        <a:lstStyle/>
        <a:p>
          <a:endParaRPr lang="es-CO"/>
        </a:p>
      </dgm:t>
    </dgm:pt>
    <dgm:pt modelId="{9D2DFDBD-9AD7-4E44-93C7-116C0055F818}" type="pres">
      <dgm:prSet presAssocID="{C26C3991-7BF4-4FB3-A9D9-12AAFA894F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7FBC855-7880-4615-B7E1-1996F7C90530}" type="pres">
      <dgm:prSet presAssocID="{34B5D381-DE22-406E-B178-711AAAACE032}" presName="hierRoot1" presStyleCnt="0">
        <dgm:presLayoutVars>
          <dgm:hierBranch val="init"/>
        </dgm:presLayoutVars>
      </dgm:prSet>
      <dgm:spPr/>
    </dgm:pt>
    <dgm:pt modelId="{AC8687B7-388C-4AD7-AF4D-7FD59CC3A277}" type="pres">
      <dgm:prSet presAssocID="{34B5D381-DE22-406E-B178-711AAAACE032}" presName="rootComposite1" presStyleCnt="0"/>
      <dgm:spPr/>
    </dgm:pt>
    <dgm:pt modelId="{1BE71DA1-605C-44BB-BE0A-7A9B1B966005}" type="pres">
      <dgm:prSet presAssocID="{34B5D381-DE22-406E-B178-711AAAACE03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A6C498FA-A30A-4BFE-9226-D1B730302836}" type="pres">
      <dgm:prSet presAssocID="{34B5D381-DE22-406E-B178-711AAAACE032}" presName="titleText1" presStyleLbl="fgAcc0" presStyleIdx="0" presStyleCnt="1" custScaleX="1003213" custScaleY="1514724" custLinFactY="-338212" custLinFactNeighborY="-40000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A9A6F33-4446-4C6C-96EA-CFC09E4EB0E6}" type="pres">
      <dgm:prSet presAssocID="{34B5D381-DE22-406E-B178-711AAAACE032}" presName="rootConnector1" presStyleLbl="node1" presStyleIdx="0" presStyleCnt="8"/>
      <dgm:spPr/>
      <dgm:t>
        <a:bodyPr/>
        <a:lstStyle/>
        <a:p>
          <a:endParaRPr lang="es-CO"/>
        </a:p>
      </dgm:t>
    </dgm:pt>
    <dgm:pt modelId="{1D2B87BB-2D9F-4DA4-8294-C03C2747C484}" type="pres">
      <dgm:prSet presAssocID="{34B5D381-DE22-406E-B178-711AAAACE032}" presName="hierChild2" presStyleCnt="0"/>
      <dgm:spPr/>
    </dgm:pt>
    <dgm:pt modelId="{3F4F0EB3-3554-4B61-9019-39DFC1B3CEE9}" type="pres">
      <dgm:prSet presAssocID="{8DDF8599-4609-45A8-9355-7C91B44AA69C}" presName="Name37" presStyleLbl="parChTrans1D2" presStyleIdx="0" presStyleCnt="9"/>
      <dgm:spPr/>
      <dgm:t>
        <a:bodyPr/>
        <a:lstStyle/>
        <a:p>
          <a:endParaRPr lang="es-CO"/>
        </a:p>
      </dgm:t>
    </dgm:pt>
    <dgm:pt modelId="{67B59B20-1CE2-443E-BED8-D4D82B4FB07D}" type="pres">
      <dgm:prSet presAssocID="{F87432EB-C3AC-449F-B17F-3F5B4DAB8F6C}" presName="hierRoot2" presStyleCnt="0">
        <dgm:presLayoutVars>
          <dgm:hierBranch val="init"/>
        </dgm:presLayoutVars>
      </dgm:prSet>
      <dgm:spPr/>
    </dgm:pt>
    <dgm:pt modelId="{EF89DD59-182F-4BC2-8A84-9B4CC010F133}" type="pres">
      <dgm:prSet presAssocID="{F87432EB-C3AC-449F-B17F-3F5B4DAB8F6C}" presName="rootComposite" presStyleCnt="0"/>
      <dgm:spPr/>
    </dgm:pt>
    <dgm:pt modelId="{A6E1C4ED-4EF3-4E52-B186-11F018883A4F}" type="pres">
      <dgm:prSet presAssocID="{F87432EB-C3AC-449F-B17F-3F5B4DAB8F6C}" presName="rootText" presStyleLbl="node1" presStyleIdx="0" presStyleCnt="8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DAFE9E75-666F-49CD-9654-BB0A42CB280B}" type="pres">
      <dgm:prSet presAssocID="{F87432EB-C3AC-449F-B17F-3F5B4DAB8F6C}" presName="titleText2" presStyleLbl="fgAcc1" presStyleIdx="0" presStyleCnt="8" custScaleX="239445" custScaleY="1536507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4C4E0B7-E89D-484C-82B4-AAFD4E1BC40E}" type="pres">
      <dgm:prSet presAssocID="{F87432EB-C3AC-449F-B17F-3F5B4DAB8F6C}" presName="rootConnector" presStyleLbl="node2" presStyleIdx="0" presStyleCnt="0"/>
      <dgm:spPr/>
      <dgm:t>
        <a:bodyPr/>
        <a:lstStyle/>
        <a:p>
          <a:endParaRPr lang="es-CO"/>
        </a:p>
      </dgm:t>
    </dgm:pt>
    <dgm:pt modelId="{B9FBA94C-C0F3-4667-A501-841F5C04660D}" type="pres">
      <dgm:prSet presAssocID="{F87432EB-C3AC-449F-B17F-3F5B4DAB8F6C}" presName="hierChild4" presStyleCnt="0"/>
      <dgm:spPr/>
    </dgm:pt>
    <dgm:pt modelId="{628CE7C6-3362-49DB-9FD8-892BC08A3406}" type="pres">
      <dgm:prSet presAssocID="{F87432EB-C3AC-449F-B17F-3F5B4DAB8F6C}" presName="hierChild5" presStyleCnt="0"/>
      <dgm:spPr/>
    </dgm:pt>
    <dgm:pt modelId="{A3529901-EFEC-4842-A866-8C1988B1EB87}" type="pres">
      <dgm:prSet presAssocID="{1D870933-1A5E-48F1-8F1A-F4C2B5038DDB}" presName="Name37" presStyleLbl="parChTrans1D2" presStyleIdx="1" presStyleCnt="9"/>
      <dgm:spPr/>
      <dgm:t>
        <a:bodyPr/>
        <a:lstStyle/>
        <a:p>
          <a:endParaRPr lang="es-CO"/>
        </a:p>
      </dgm:t>
    </dgm:pt>
    <dgm:pt modelId="{22EDCECD-F132-4DB8-B2DC-B22EE4A782BD}" type="pres">
      <dgm:prSet presAssocID="{5AEEDB35-3BB2-4D68-8855-16ED7D9ECC94}" presName="hierRoot2" presStyleCnt="0">
        <dgm:presLayoutVars>
          <dgm:hierBranch val="init"/>
        </dgm:presLayoutVars>
      </dgm:prSet>
      <dgm:spPr/>
    </dgm:pt>
    <dgm:pt modelId="{7F516788-B085-4C33-8C94-E126A374EC1D}" type="pres">
      <dgm:prSet presAssocID="{5AEEDB35-3BB2-4D68-8855-16ED7D9ECC94}" presName="rootComposite" presStyleCnt="0"/>
      <dgm:spPr/>
    </dgm:pt>
    <dgm:pt modelId="{C282F6E1-F4E2-4704-A54A-8CEA5897FDB0}" type="pres">
      <dgm:prSet presAssocID="{5AEEDB35-3BB2-4D68-8855-16ED7D9ECC94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0C58C83A-2AE7-42DA-AB3A-153F13B918FA}" type="pres">
      <dgm:prSet presAssocID="{5AEEDB35-3BB2-4D68-8855-16ED7D9ECC94}" presName="titleText2" presStyleLbl="fgAcc1" presStyleIdx="1" presStyleCnt="8" custScaleX="296630" custScaleY="1536507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1B177A2E-3D8F-4BCE-AF61-8AE82E8E4827}" type="pres">
      <dgm:prSet presAssocID="{5AEEDB35-3BB2-4D68-8855-16ED7D9ECC94}" presName="rootConnector" presStyleLbl="node2" presStyleIdx="0" presStyleCnt="0"/>
      <dgm:spPr/>
      <dgm:t>
        <a:bodyPr/>
        <a:lstStyle/>
        <a:p>
          <a:endParaRPr lang="es-CO"/>
        </a:p>
      </dgm:t>
    </dgm:pt>
    <dgm:pt modelId="{EC29B4D0-E6C3-4830-A5A9-468EE9DF3D80}" type="pres">
      <dgm:prSet presAssocID="{5AEEDB35-3BB2-4D68-8855-16ED7D9ECC94}" presName="hierChild4" presStyleCnt="0"/>
      <dgm:spPr/>
    </dgm:pt>
    <dgm:pt modelId="{6A14139A-6A95-489B-BFB4-0D23800C944F}" type="pres">
      <dgm:prSet presAssocID="{5AEEDB35-3BB2-4D68-8855-16ED7D9ECC94}" presName="hierChild5" presStyleCnt="0"/>
      <dgm:spPr/>
    </dgm:pt>
    <dgm:pt modelId="{16E93226-A854-4606-AF54-CB921562ACE8}" type="pres">
      <dgm:prSet presAssocID="{81ECA318-EA64-4548-99B2-0161DE4E080D}" presName="Name37" presStyleLbl="parChTrans1D2" presStyleIdx="2" presStyleCnt="9"/>
      <dgm:spPr/>
      <dgm:t>
        <a:bodyPr/>
        <a:lstStyle/>
        <a:p>
          <a:endParaRPr lang="es-CO"/>
        </a:p>
      </dgm:t>
    </dgm:pt>
    <dgm:pt modelId="{7B4E0F8B-93A8-4BD3-818F-00D5529C9739}" type="pres">
      <dgm:prSet presAssocID="{C0CA4CAB-4DD5-42F0-96C2-85FA1361ED0D}" presName="hierRoot2" presStyleCnt="0">
        <dgm:presLayoutVars>
          <dgm:hierBranch val="init"/>
        </dgm:presLayoutVars>
      </dgm:prSet>
      <dgm:spPr/>
    </dgm:pt>
    <dgm:pt modelId="{8DD6D2CB-584C-4068-96A2-AB7383E476A1}" type="pres">
      <dgm:prSet presAssocID="{C0CA4CAB-4DD5-42F0-96C2-85FA1361ED0D}" presName="rootComposite" presStyleCnt="0"/>
      <dgm:spPr/>
    </dgm:pt>
    <dgm:pt modelId="{1BB244A6-6443-4B08-9806-26C0C334FAFD}" type="pres">
      <dgm:prSet presAssocID="{C0CA4CAB-4DD5-42F0-96C2-85FA1361ED0D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CE129FC2-F8B8-42B4-8AA8-44AAD5BF950F}" type="pres">
      <dgm:prSet presAssocID="{C0CA4CAB-4DD5-42F0-96C2-85FA1361ED0D}" presName="titleText2" presStyleLbl="fgAcc1" presStyleIdx="2" presStyleCnt="8" custScaleX="195538" custScaleY="1413244" custLinFactNeighborX="-8934" custLinFactNeighborY="6163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DD12C5CE-4ADF-4FB9-92CA-7EA18A57315C}" type="pres">
      <dgm:prSet presAssocID="{C0CA4CAB-4DD5-42F0-96C2-85FA1361ED0D}" presName="rootConnector" presStyleLbl="node2" presStyleIdx="0" presStyleCnt="0"/>
      <dgm:spPr/>
      <dgm:t>
        <a:bodyPr/>
        <a:lstStyle/>
        <a:p>
          <a:endParaRPr lang="es-CO"/>
        </a:p>
      </dgm:t>
    </dgm:pt>
    <dgm:pt modelId="{3A4CF518-92EC-4907-A50C-9E03DDB2F588}" type="pres">
      <dgm:prSet presAssocID="{C0CA4CAB-4DD5-42F0-96C2-85FA1361ED0D}" presName="hierChild4" presStyleCnt="0"/>
      <dgm:spPr/>
    </dgm:pt>
    <dgm:pt modelId="{751A370B-77FD-4DD3-8AA1-2D4F4A221576}" type="pres">
      <dgm:prSet presAssocID="{C0CA4CAB-4DD5-42F0-96C2-85FA1361ED0D}" presName="hierChild5" presStyleCnt="0"/>
      <dgm:spPr/>
    </dgm:pt>
    <dgm:pt modelId="{967A9831-2D84-40ED-9B04-0B79E9C1D81F}" type="pres">
      <dgm:prSet presAssocID="{5532E9CB-1779-4501-BACA-F6F8B28B9864}" presName="Name37" presStyleLbl="parChTrans1D2" presStyleIdx="3" presStyleCnt="9"/>
      <dgm:spPr/>
      <dgm:t>
        <a:bodyPr/>
        <a:lstStyle/>
        <a:p>
          <a:endParaRPr lang="es-CO"/>
        </a:p>
      </dgm:t>
    </dgm:pt>
    <dgm:pt modelId="{DC2DC9D6-AD9B-480C-880A-4477FF537130}" type="pres">
      <dgm:prSet presAssocID="{9557F021-98D7-4B7A-9327-FBB14BD4FE81}" presName="hierRoot2" presStyleCnt="0">
        <dgm:presLayoutVars>
          <dgm:hierBranch val="init"/>
        </dgm:presLayoutVars>
      </dgm:prSet>
      <dgm:spPr/>
    </dgm:pt>
    <dgm:pt modelId="{4818F0D9-F1AE-4B50-9F83-96ACD3508F68}" type="pres">
      <dgm:prSet presAssocID="{9557F021-98D7-4B7A-9327-FBB14BD4FE81}" presName="rootComposite" presStyleCnt="0"/>
      <dgm:spPr/>
    </dgm:pt>
    <dgm:pt modelId="{FAD64186-7200-4D6B-876D-33518A85BF46}" type="pres">
      <dgm:prSet presAssocID="{9557F021-98D7-4B7A-9327-FBB14BD4FE81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C19FA2C8-2586-4D0B-BD56-1A90851EAE40}" type="pres">
      <dgm:prSet presAssocID="{9557F021-98D7-4B7A-9327-FBB14BD4FE81}" presName="titleText2" presStyleLbl="fgAcc1" presStyleIdx="3" presStyleCnt="8" custScaleX="209215" custScaleY="1378681" custLinFactY="7373" custLinFactNeighborX="-3784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245D08D-8344-451F-B788-D0D7C02CE259}" type="pres">
      <dgm:prSet presAssocID="{9557F021-98D7-4B7A-9327-FBB14BD4FE81}" presName="rootConnector" presStyleLbl="node2" presStyleIdx="0" presStyleCnt="0"/>
      <dgm:spPr/>
      <dgm:t>
        <a:bodyPr/>
        <a:lstStyle/>
        <a:p>
          <a:endParaRPr lang="es-CO"/>
        </a:p>
      </dgm:t>
    </dgm:pt>
    <dgm:pt modelId="{E859C065-87BD-422A-84E5-E149D020F3FF}" type="pres">
      <dgm:prSet presAssocID="{9557F021-98D7-4B7A-9327-FBB14BD4FE81}" presName="hierChild4" presStyleCnt="0"/>
      <dgm:spPr/>
    </dgm:pt>
    <dgm:pt modelId="{DF23E546-0907-4AC2-BC1E-A223BF97D144}" type="pres">
      <dgm:prSet presAssocID="{9557F021-98D7-4B7A-9327-FBB14BD4FE81}" presName="hierChild5" presStyleCnt="0"/>
      <dgm:spPr/>
    </dgm:pt>
    <dgm:pt modelId="{7A5652A2-25EA-47EA-A2ED-D66012EF92BD}" type="pres">
      <dgm:prSet presAssocID="{54ADAD74-29B9-4520-ACFA-9D7559DAA998}" presName="Name37" presStyleLbl="parChTrans1D2" presStyleIdx="4" presStyleCnt="9"/>
      <dgm:spPr/>
      <dgm:t>
        <a:bodyPr/>
        <a:lstStyle/>
        <a:p>
          <a:endParaRPr lang="es-CO"/>
        </a:p>
      </dgm:t>
    </dgm:pt>
    <dgm:pt modelId="{CD3AFE4B-7C44-44E1-8A87-23109AD58770}" type="pres">
      <dgm:prSet presAssocID="{1B1D3C97-7754-4E93-8549-EC2F8546D76D}" presName="hierRoot2" presStyleCnt="0">
        <dgm:presLayoutVars>
          <dgm:hierBranch val="init"/>
        </dgm:presLayoutVars>
      </dgm:prSet>
      <dgm:spPr/>
    </dgm:pt>
    <dgm:pt modelId="{A56458DC-284B-4A8E-9A92-2EE468481250}" type="pres">
      <dgm:prSet presAssocID="{1B1D3C97-7754-4E93-8549-EC2F8546D76D}" presName="rootComposite" presStyleCnt="0"/>
      <dgm:spPr/>
    </dgm:pt>
    <dgm:pt modelId="{838214DE-D105-4C56-A0F1-97F24D953CC4}" type="pres">
      <dgm:prSet presAssocID="{1B1D3C97-7754-4E93-8549-EC2F8546D76D}" presName="rootText" presStyleLbl="node1" presStyleIdx="4" presStyleCnt="8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5B8F5F21-2596-4A82-AF3F-64215D1C4E66}" type="pres">
      <dgm:prSet presAssocID="{1B1D3C97-7754-4E93-8549-EC2F8546D76D}" presName="titleText2" presStyleLbl="fgAcc1" presStyleIdx="4" presStyleCnt="8" custScaleX="236381" custScaleY="1788080" custLinFactY="-28373" custLinFactNeighborX="3193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35085DB7-B96A-405D-8121-3737B564BC62}" type="pres">
      <dgm:prSet presAssocID="{1B1D3C97-7754-4E93-8549-EC2F8546D76D}" presName="rootConnector" presStyleLbl="node2" presStyleIdx="0" presStyleCnt="0"/>
      <dgm:spPr/>
      <dgm:t>
        <a:bodyPr/>
        <a:lstStyle/>
        <a:p>
          <a:endParaRPr lang="es-CO"/>
        </a:p>
      </dgm:t>
    </dgm:pt>
    <dgm:pt modelId="{F72D9320-79A9-436D-BFAE-D4B380986C41}" type="pres">
      <dgm:prSet presAssocID="{1B1D3C97-7754-4E93-8549-EC2F8546D76D}" presName="hierChild4" presStyleCnt="0"/>
      <dgm:spPr/>
    </dgm:pt>
    <dgm:pt modelId="{3075A9D0-3291-41B1-AA0E-52B1A532B0B1}" type="pres">
      <dgm:prSet presAssocID="{1B1D3C97-7754-4E93-8549-EC2F8546D76D}" presName="hierChild5" presStyleCnt="0"/>
      <dgm:spPr/>
    </dgm:pt>
    <dgm:pt modelId="{DAD03957-6A9B-48CD-B6EE-146CD1DBFB66}" type="pres">
      <dgm:prSet presAssocID="{D086D516-EE3B-4E01-BB98-51F314D9513C}" presName="Name37" presStyleLbl="parChTrans1D2" presStyleIdx="5" presStyleCnt="9"/>
      <dgm:spPr/>
      <dgm:t>
        <a:bodyPr/>
        <a:lstStyle/>
        <a:p>
          <a:endParaRPr lang="es-CO"/>
        </a:p>
      </dgm:t>
    </dgm:pt>
    <dgm:pt modelId="{CAAF26FB-9D79-43CD-AAC9-C9F35D547129}" type="pres">
      <dgm:prSet presAssocID="{88B0547E-2DDC-4262-BDC6-4D0CF1A48536}" presName="hierRoot2" presStyleCnt="0">
        <dgm:presLayoutVars>
          <dgm:hierBranch val="init"/>
        </dgm:presLayoutVars>
      </dgm:prSet>
      <dgm:spPr/>
    </dgm:pt>
    <dgm:pt modelId="{CDA7213E-1FF6-49C9-A041-8FCAA69B0DB0}" type="pres">
      <dgm:prSet presAssocID="{88B0547E-2DDC-4262-BDC6-4D0CF1A48536}" presName="rootComposite" presStyleCnt="0"/>
      <dgm:spPr/>
    </dgm:pt>
    <dgm:pt modelId="{0C77E5F2-8A2C-4CB0-8FE8-04BF660B9A43}" type="pres">
      <dgm:prSet presAssocID="{88B0547E-2DDC-4262-BDC6-4D0CF1A48536}" presName="rootText" presStyleLbl="node1" presStyleIdx="5" presStyleCnt="8" custScaleX="172776" custScaleY="563578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0876398E-6558-48F0-AD4D-4168337B19C4}" type="pres">
      <dgm:prSet presAssocID="{88B0547E-2DDC-4262-BDC6-4D0CF1A48536}" presName="titleText2" presStyleLbl="fgAcc1" presStyleIdx="5" presStyleCnt="8" custScaleX="196282" custScaleY="1747116" custLinFactY="-100000" custLinFactNeighborX="-20838" custLinFactNeighborY="-134627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33773772-D628-447E-8DBD-6D818D9555D1}" type="pres">
      <dgm:prSet presAssocID="{88B0547E-2DDC-4262-BDC6-4D0CF1A48536}" presName="rootConnector" presStyleLbl="node2" presStyleIdx="0" presStyleCnt="0"/>
      <dgm:spPr/>
      <dgm:t>
        <a:bodyPr/>
        <a:lstStyle/>
        <a:p>
          <a:endParaRPr lang="es-CO"/>
        </a:p>
      </dgm:t>
    </dgm:pt>
    <dgm:pt modelId="{563982D3-E681-4F66-961F-F3E5B1995E20}" type="pres">
      <dgm:prSet presAssocID="{88B0547E-2DDC-4262-BDC6-4D0CF1A48536}" presName="hierChild4" presStyleCnt="0"/>
      <dgm:spPr/>
    </dgm:pt>
    <dgm:pt modelId="{16D2F987-32B4-41F6-907F-51AA828A79D3}" type="pres">
      <dgm:prSet presAssocID="{88B0547E-2DDC-4262-BDC6-4D0CF1A48536}" presName="hierChild5" presStyleCnt="0"/>
      <dgm:spPr/>
    </dgm:pt>
    <dgm:pt modelId="{659615E8-DB66-4679-ABF0-F68437F910B5}" type="pres">
      <dgm:prSet presAssocID="{9D4FA371-28B1-4415-930D-D91790049724}" presName="Name37" presStyleLbl="parChTrans1D2" presStyleIdx="6" presStyleCnt="9"/>
      <dgm:spPr/>
      <dgm:t>
        <a:bodyPr/>
        <a:lstStyle/>
        <a:p>
          <a:endParaRPr lang="es-CO"/>
        </a:p>
      </dgm:t>
    </dgm:pt>
    <dgm:pt modelId="{2CD15562-45E8-4F6C-9E04-94BBC5E40973}" type="pres">
      <dgm:prSet presAssocID="{AD46E125-84E5-4BD8-A1B3-0E5AFA24C858}" presName="hierRoot2" presStyleCnt="0">
        <dgm:presLayoutVars>
          <dgm:hierBranch val="init"/>
        </dgm:presLayoutVars>
      </dgm:prSet>
      <dgm:spPr/>
    </dgm:pt>
    <dgm:pt modelId="{7929B6E9-A527-4798-B7DC-EF89FBC9F554}" type="pres">
      <dgm:prSet presAssocID="{AD46E125-84E5-4BD8-A1B3-0E5AFA24C858}" presName="rootComposite" presStyleCnt="0"/>
      <dgm:spPr/>
    </dgm:pt>
    <dgm:pt modelId="{C6D148D2-FDA8-4363-B6A2-4F1B5FB61BC7}" type="pres">
      <dgm:prSet presAssocID="{AD46E125-84E5-4BD8-A1B3-0E5AFA24C858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8EF6D3C6-1E88-49B8-B249-B60C113519BA}" type="pres">
      <dgm:prSet presAssocID="{AD46E125-84E5-4BD8-A1B3-0E5AFA24C858}" presName="titleText2" presStyleLbl="fgAcc1" presStyleIdx="6" presStyleCnt="8" custScaleX="178389" custScaleY="1536507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51637FC8-9898-4399-AFC1-80564B8107C0}" type="pres">
      <dgm:prSet presAssocID="{AD46E125-84E5-4BD8-A1B3-0E5AFA24C858}" presName="rootConnector" presStyleLbl="node2" presStyleIdx="0" presStyleCnt="0"/>
      <dgm:spPr/>
      <dgm:t>
        <a:bodyPr/>
        <a:lstStyle/>
        <a:p>
          <a:endParaRPr lang="es-CO"/>
        </a:p>
      </dgm:t>
    </dgm:pt>
    <dgm:pt modelId="{8FFB74CB-A4EE-40D6-8438-5BAC8A8477C9}" type="pres">
      <dgm:prSet presAssocID="{AD46E125-84E5-4BD8-A1B3-0E5AFA24C858}" presName="hierChild4" presStyleCnt="0"/>
      <dgm:spPr/>
    </dgm:pt>
    <dgm:pt modelId="{D458CB51-0B5D-464F-B50B-9E7EC932CB12}" type="pres">
      <dgm:prSet presAssocID="{AD46E125-84E5-4BD8-A1B3-0E5AFA24C858}" presName="hierChild5" presStyleCnt="0"/>
      <dgm:spPr/>
    </dgm:pt>
    <dgm:pt modelId="{2872359C-E587-4776-9E8F-53350F450A94}" type="pres">
      <dgm:prSet presAssocID="{335D0837-4142-4CCA-BEDA-0D31CB9148BB}" presName="Name37" presStyleLbl="parChTrans1D2" presStyleIdx="7" presStyleCnt="9"/>
      <dgm:spPr/>
      <dgm:t>
        <a:bodyPr/>
        <a:lstStyle/>
        <a:p>
          <a:endParaRPr lang="es-CO"/>
        </a:p>
      </dgm:t>
    </dgm:pt>
    <dgm:pt modelId="{B5ADB934-ED4F-43C5-B209-977C7768F671}" type="pres">
      <dgm:prSet presAssocID="{0CDE03E6-8CAA-4D45-BF96-B4DC5422A28B}" presName="hierRoot2" presStyleCnt="0">
        <dgm:presLayoutVars>
          <dgm:hierBranch val="init"/>
        </dgm:presLayoutVars>
      </dgm:prSet>
      <dgm:spPr/>
    </dgm:pt>
    <dgm:pt modelId="{C6FCFD5F-2ECF-4191-8D35-29EC3BD73AD2}" type="pres">
      <dgm:prSet presAssocID="{0CDE03E6-8CAA-4D45-BF96-B4DC5422A28B}" presName="rootComposite" presStyleCnt="0"/>
      <dgm:spPr/>
    </dgm:pt>
    <dgm:pt modelId="{0EE5E4F5-9242-42C4-8143-244618E257DD}" type="pres">
      <dgm:prSet presAssocID="{0CDE03E6-8CAA-4D45-BF96-B4DC5422A28B}" presName="rootText" presStyleLbl="node1" presStyleIdx="7" presStyleCnt="8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5822C720-75D7-4CD8-821E-8F89CA7485E5}" type="pres">
      <dgm:prSet presAssocID="{0CDE03E6-8CAA-4D45-BF96-B4DC5422A28B}" presName="titleText2" presStyleLbl="fgAcc1" presStyleIdx="7" presStyleCnt="8" custScaleX="214859" custScaleY="1545526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2F7DE7E-3F81-4EA8-A744-EA4BC46BC8B9}" type="pres">
      <dgm:prSet presAssocID="{0CDE03E6-8CAA-4D45-BF96-B4DC5422A28B}" presName="rootConnector" presStyleLbl="node2" presStyleIdx="0" presStyleCnt="0"/>
      <dgm:spPr/>
      <dgm:t>
        <a:bodyPr/>
        <a:lstStyle/>
        <a:p>
          <a:endParaRPr lang="es-CO"/>
        </a:p>
      </dgm:t>
    </dgm:pt>
    <dgm:pt modelId="{2328AB20-B8E2-48B0-A909-B959B27E280F}" type="pres">
      <dgm:prSet presAssocID="{0CDE03E6-8CAA-4D45-BF96-B4DC5422A28B}" presName="hierChild4" presStyleCnt="0"/>
      <dgm:spPr/>
    </dgm:pt>
    <dgm:pt modelId="{98134E1C-4692-421E-9DCC-E6560456A7DD}" type="pres">
      <dgm:prSet presAssocID="{0CDE03E6-8CAA-4D45-BF96-B4DC5422A28B}" presName="hierChild5" presStyleCnt="0"/>
      <dgm:spPr/>
    </dgm:pt>
    <dgm:pt modelId="{CB57373D-6751-4168-8D9D-EB732E4E52F5}" type="pres">
      <dgm:prSet presAssocID="{34B5D381-DE22-406E-B178-711AAAACE032}" presName="hierChild3" presStyleCnt="0"/>
      <dgm:spPr/>
    </dgm:pt>
    <dgm:pt modelId="{2C7E6C9E-D3E5-4ED6-AC23-FE650AFF9D75}" type="pres">
      <dgm:prSet presAssocID="{D7DA94BD-3F9E-4D95-8D69-9E59D06AA6BD}" presName="Name96" presStyleLbl="parChTrans1D2" presStyleIdx="8" presStyleCnt="9"/>
      <dgm:spPr/>
      <dgm:t>
        <a:bodyPr/>
        <a:lstStyle/>
        <a:p>
          <a:endParaRPr lang="es-CO"/>
        </a:p>
      </dgm:t>
    </dgm:pt>
    <dgm:pt modelId="{B0E0CD46-748F-44EE-B40B-4ACDC40DB944}" type="pres">
      <dgm:prSet presAssocID="{7FFA8861-1A8B-4649-996D-4CB7857D03BA}" presName="hierRoot3" presStyleCnt="0">
        <dgm:presLayoutVars>
          <dgm:hierBranch val="init"/>
        </dgm:presLayoutVars>
      </dgm:prSet>
      <dgm:spPr/>
    </dgm:pt>
    <dgm:pt modelId="{79A8B2CF-8B8E-4C91-803F-48A05F9380E9}" type="pres">
      <dgm:prSet presAssocID="{7FFA8861-1A8B-4649-996D-4CB7857D03BA}" presName="rootComposite3" presStyleCnt="0"/>
      <dgm:spPr/>
    </dgm:pt>
    <dgm:pt modelId="{CF17A848-6C6C-4E25-A145-820926E1FF5A}" type="pres">
      <dgm:prSet presAssocID="{7FFA8861-1A8B-4649-996D-4CB7857D03B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6FFC12-97AF-4269-A85C-43B56393122A}" type="pres">
      <dgm:prSet presAssocID="{7FFA8861-1A8B-4649-996D-4CB7857D03BA}" presName="titleText3" presStyleLbl="fgAcc2" presStyleIdx="0" presStyleCnt="1" custScaleX="530842" custScaleY="69777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578EE72-81C4-4381-9D81-CA8FC31CCAA5}" type="pres">
      <dgm:prSet presAssocID="{7FFA8861-1A8B-4649-996D-4CB7857D03BA}" presName="rootConnector3" presStyleLbl="asst1" presStyleIdx="0" presStyleCnt="1"/>
      <dgm:spPr/>
      <dgm:t>
        <a:bodyPr/>
        <a:lstStyle/>
        <a:p>
          <a:endParaRPr lang="es-CO"/>
        </a:p>
      </dgm:t>
    </dgm:pt>
    <dgm:pt modelId="{319ED2DD-83E1-4BCE-A595-58BD8F5E3891}" type="pres">
      <dgm:prSet presAssocID="{7FFA8861-1A8B-4649-996D-4CB7857D03BA}" presName="hierChild6" presStyleCnt="0"/>
      <dgm:spPr/>
    </dgm:pt>
    <dgm:pt modelId="{C78743DB-DB97-4341-83CD-E61C3B34E185}" type="pres">
      <dgm:prSet presAssocID="{7FFA8861-1A8B-4649-996D-4CB7857D03BA}" presName="hierChild7" presStyleCnt="0"/>
      <dgm:spPr/>
    </dgm:pt>
  </dgm:ptLst>
  <dgm:cxnLst>
    <dgm:cxn modelId="{4C244632-6CE7-4D66-B69D-D81E9890E90B}" srcId="{34B5D381-DE22-406E-B178-711AAAACE032}" destId="{5AEEDB35-3BB2-4D68-8855-16ED7D9ECC94}" srcOrd="2" destOrd="0" parTransId="{1D870933-1A5E-48F1-8F1A-F4C2B5038DDB}" sibTransId="{089647AB-D844-4B5E-B213-45B7A9D7FA1A}"/>
    <dgm:cxn modelId="{DCEB99BE-B4B2-4151-8719-1EE1775E7747}" srcId="{34B5D381-DE22-406E-B178-711AAAACE032}" destId="{88B0547E-2DDC-4262-BDC6-4D0CF1A48536}" srcOrd="6" destOrd="0" parTransId="{D086D516-EE3B-4E01-BB98-51F314D9513C}" sibTransId="{3AB3CA57-383F-471B-9792-943EF11BC65A}"/>
    <dgm:cxn modelId="{AA46C694-59B6-4B9F-9E52-7199B16ADD01}" type="presOf" srcId="{EA272F50-2F91-490E-B737-EA4A02091D1E}" destId="{A6C498FA-A30A-4BFE-9226-D1B730302836}" srcOrd="0" destOrd="0" presId="urn:microsoft.com/office/officeart/2008/layout/NameandTitleOrganizationalChart"/>
    <dgm:cxn modelId="{04D8F342-2696-462C-85F3-00418EA8DB02}" type="presOf" srcId="{D7DA94BD-3F9E-4D95-8D69-9E59D06AA6BD}" destId="{2C7E6C9E-D3E5-4ED6-AC23-FE650AFF9D75}" srcOrd="0" destOrd="0" presId="urn:microsoft.com/office/officeart/2008/layout/NameandTitleOrganizationalChart"/>
    <dgm:cxn modelId="{A4A21C54-F96E-4F6E-B6F6-B42FF053FC81}" srcId="{34B5D381-DE22-406E-B178-711AAAACE032}" destId="{1B1D3C97-7754-4E93-8549-EC2F8546D76D}" srcOrd="5" destOrd="0" parTransId="{54ADAD74-29B9-4520-ACFA-9D7559DAA998}" sibTransId="{D6049573-CE8C-4F5C-9992-F267B653C129}"/>
    <dgm:cxn modelId="{01CC8E95-5086-41DF-8F7C-32B1B775AF72}" srcId="{34B5D381-DE22-406E-B178-711AAAACE032}" destId="{C0CA4CAB-4DD5-42F0-96C2-85FA1361ED0D}" srcOrd="3" destOrd="0" parTransId="{81ECA318-EA64-4548-99B2-0161DE4E080D}" sibTransId="{120C1868-C750-4D6B-99D7-5C29A36C06B1}"/>
    <dgm:cxn modelId="{5C0A5AD3-2AF3-43D0-93BF-777DD0ABC841}" type="presOf" srcId="{335D0837-4142-4CCA-BEDA-0D31CB9148BB}" destId="{2872359C-E587-4776-9E8F-53350F450A94}" srcOrd="0" destOrd="0" presId="urn:microsoft.com/office/officeart/2008/layout/NameandTitleOrganizationalChart"/>
    <dgm:cxn modelId="{C85DCCA3-260B-46AF-974D-1F36AF4453FA}" type="presOf" srcId="{C0CA4CAB-4DD5-42F0-96C2-85FA1361ED0D}" destId="{DD12C5CE-4ADF-4FB9-92CA-7EA18A57315C}" srcOrd="1" destOrd="0" presId="urn:microsoft.com/office/officeart/2008/layout/NameandTitleOrganizationalChart"/>
    <dgm:cxn modelId="{DD1110BC-EDD0-4327-91D1-788329B76F43}" type="presOf" srcId="{F87432EB-C3AC-449F-B17F-3F5B4DAB8F6C}" destId="{44C4E0B7-E89D-484C-82B4-AAFD4E1BC40E}" srcOrd="1" destOrd="0" presId="urn:microsoft.com/office/officeart/2008/layout/NameandTitleOrganizationalChart"/>
    <dgm:cxn modelId="{C08B75FF-8888-4A19-AE71-17776554ADB0}" type="presOf" srcId="{5532E9CB-1779-4501-BACA-F6F8B28B9864}" destId="{967A9831-2D84-40ED-9B04-0B79E9C1D81F}" srcOrd="0" destOrd="0" presId="urn:microsoft.com/office/officeart/2008/layout/NameandTitleOrganizationalChart"/>
    <dgm:cxn modelId="{271E9AB1-969F-42EF-8975-D6C75D1CBEE2}" type="presOf" srcId="{D086D516-EE3B-4E01-BB98-51F314D9513C}" destId="{DAD03957-6A9B-48CD-B6EE-146CD1DBFB66}" srcOrd="0" destOrd="0" presId="urn:microsoft.com/office/officeart/2008/layout/NameandTitleOrganizationalChart"/>
    <dgm:cxn modelId="{0B98F2BC-4894-4D18-A635-B1EE6CEF9BB0}" type="presOf" srcId="{1D870933-1A5E-48F1-8F1A-F4C2B5038DDB}" destId="{A3529901-EFEC-4842-A866-8C1988B1EB87}" srcOrd="0" destOrd="0" presId="urn:microsoft.com/office/officeart/2008/layout/NameandTitleOrganizationalChart"/>
    <dgm:cxn modelId="{1F5FCA3B-5A1C-4318-8C5F-9F80998687E4}" srcId="{34B5D381-DE22-406E-B178-711AAAACE032}" destId="{F87432EB-C3AC-449F-B17F-3F5B4DAB8F6C}" srcOrd="1" destOrd="0" parTransId="{8DDF8599-4609-45A8-9355-7C91B44AA69C}" sibTransId="{2EADF0B2-2C9C-4C5C-AD6F-2E3F869D4C48}"/>
    <dgm:cxn modelId="{E9158621-3051-4B81-9D33-D58F1B5BE3EB}" type="presOf" srcId="{9D4FA371-28B1-4415-930D-D91790049724}" destId="{659615E8-DB66-4679-ABF0-F68437F910B5}" srcOrd="0" destOrd="0" presId="urn:microsoft.com/office/officeart/2008/layout/NameandTitleOrganizationalChart"/>
    <dgm:cxn modelId="{6BA4A7F5-B33A-41C8-AF02-E66C660FB3C4}" type="presOf" srcId="{81ECA318-EA64-4548-99B2-0161DE4E080D}" destId="{16E93226-A854-4606-AF54-CB921562ACE8}" srcOrd="0" destOrd="0" presId="urn:microsoft.com/office/officeart/2008/layout/NameandTitleOrganizationalChart"/>
    <dgm:cxn modelId="{4CD9A672-D865-48E0-BF4F-532B2C002C0F}" type="presOf" srcId="{120C1868-C750-4D6B-99D7-5C29A36C06B1}" destId="{CE129FC2-F8B8-42B4-8AA8-44AAD5BF950F}" srcOrd="0" destOrd="0" presId="urn:microsoft.com/office/officeart/2008/layout/NameandTitleOrganizationalChart"/>
    <dgm:cxn modelId="{2CE47BC1-F788-49C6-89EF-5416D2BBC133}" type="presOf" srcId="{88B0547E-2DDC-4262-BDC6-4D0CF1A48536}" destId="{0C77E5F2-8A2C-4CB0-8FE8-04BF660B9A43}" srcOrd="0" destOrd="0" presId="urn:microsoft.com/office/officeart/2008/layout/NameandTitleOrganizationalChart"/>
    <dgm:cxn modelId="{DF155B8C-13CD-4BB4-BBAD-8F59B159816F}" type="presOf" srcId="{1B1D3C97-7754-4E93-8549-EC2F8546D76D}" destId="{838214DE-D105-4C56-A0F1-97F24D953CC4}" srcOrd="0" destOrd="0" presId="urn:microsoft.com/office/officeart/2008/layout/NameandTitleOrganizationalChart"/>
    <dgm:cxn modelId="{EED92652-C2ED-41AE-845D-215AC73026FE}" type="presOf" srcId="{AD46E125-84E5-4BD8-A1B3-0E5AFA24C858}" destId="{51637FC8-9898-4399-AFC1-80564B8107C0}" srcOrd="1" destOrd="0" presId="urn:microsoft.com/office/officeart/2008/layout/NameandTitleOrganizationalChart"/>
    <dgm:cxn modelId="{4602864D-4159-4733-8950-4884B83BF6DC}" type="presOf" srcId="{DB92A337-59F3-4027-978F-39390AC5FE0C}" destId="{5822C720-75D7-4CD8-821E-8F89CA7485E5}" srcOrd="0" destOrd="0" presId="urn:microsoft.com/office/officeart/2008/layout/NameandTitleOrganizationalChart"/>
    <dgm:cxn modelId="{F77EAA4A-6F98-4EAC-B422-61C08F9E1876}" type="presOf" srcId="{2EADF0B2-2C9C-4C5C-AD6F-2E3F869D4C48}" destId="{DAFE9E75-666F-49CD-9654-BB0A42CB280B}" srcOrd="0" destOrd="0" presId="urn:microsoft.com/office/officeart/2008/layout/NameandTitleOrganizationalChart"/>
    <dgm:cxn modelId="{E5EECDD7-BF6A-489E-BD50-956FF079B2AE}" type="presOf" srcId="{34B5D381-DE22-406E-B178-711AAAACE032}" destId="{CA9A6F33-4446-4C6C-96EA-CFC09E4EB0E6}" srcOrd="1" destOrd="0" presId="urn:microsoft.com/office/officeart/2008/layout/NameandTitleOrganizationalChart"/>
    <dgm:cxn modelId="{979F2652-B637-424D-8FEA-C04C8F8B1AF0}" type="presOf" srcId="{9557F021-98D7-4B7A-9327-FBB14BD4FE81}" destId="{FAD64186-7200-4D6B-876D-33518A85BF46}" srcOrd="0" destOrd="0" presId="urn:microsoft.com/office/officeart/2008/layout/NameandTitleOrganizationalChart"/>
    <dgm:cxn modelId="{11D36DE0-0463-43D3-B917-E0F95D0F6A42}" type="presOf" srcId="{3AB3CA57-383F-471B-9792-943EF11BC65A}" destId="{0876398E-6558-48F0-AD4D-4168337B19C4}" srcOrd="0" destOrd="0" presId="urn:microsoft.com/office/officeart/2008/layout/NameandTitleOrganizationalChart"/>
    <dgm:cxn modelId="{118DA6BB-2591-4C25-8DC5-3CF7B8F30D2E}" type="presOf" srcId="{1B1D3C97-7754-4E93-8549-EC2F8546D76D}" destId="{35085DB7-B96A-405D-8121-3737B564BC62}" srcOrd="1" destOrd="0" presId="urn:microsoft.com/office/officeart/2008/layout/NameandTitleOrganizationalChart"/>
    <dgm:cxn modelId="{8EB86E2D-DAB5-4CFE-BD62-5EB56AADADB1}" type="presOf" srcId="{D6049573-CE8C-4F5C-9992-F267B653C129}" destId="{5B8F5F21-2596-4A82-AF3F-64215D1C4E66}" srcOrd="0" destOrd="0" presId="urn:microsoft.com/office/officeart/2008/layout/NameandTitleOrganizationalChart"/>
    <dgm:cxn modelId="{0334C1B1-D444-4DDF-B77E-06350D2BEF0B}" srcId="{34B5D381-DE22-406E-B178-711AAAACE032}" destId="{AD46E125-84E5-4BD8-A1B3-0E5AFA24C858}" srcOrd="7" destOrd="0" parTransId="{9D4FA371-28B1-4415-930D-D91790049724}" sibTransId="{F1D0919C-E32B-4447-94C4-08A017133C94}"/>
    <dgm:cxn modelId="{CF60E4F5-8A8C-44CC-AEF0-05FB6B4CDE0F}" type="presOf" srcId="{0CDE03E6-8CAA-4D45-BF96-B4DC5422A28B}" destId="{0EE5E4F5-9242-42C4-8143-244618E257DD}" srcOrd="0" destOrd="0" presId="urn:microsoft.com/office/officeart/2008/layout/NameandTitleOrganizationalChart"/>
    <dgm:cxn modelId="{ABBB8233-0BCE-4C8A-BB62-DA244B3E7499}" type="presOf" srcId="{1D7AE8F3-5059-4E15-8527-D46C83DE8302}" destId="{C19FA2C8-2586-4D0B-BD56-1A90851EAE40}" srcOrd="0" destOrd="0" presId="urn:microsoft.com/office/officeart/2008/layout/NameandTitleOrganizationalChart"/>
    <dgm:cxn modelId="{00DD85BE-47A0-494D-A69C-83B115A1AFCD}" type="presOf" srcId="{88B0547E-2DDC-4262-BDC6-4D0CF1A48536}" destId="{33773772-D628-447E-8DBD-6D818D9555D1}" srcOrd="1" destOrd="0" presId="urn:microsoft.com/office/officeart/2008/layout/NameandTitleOrganizationalChart"/>
    <dgm:cxn modelId="{DB456C2C-15D1-4968-9BD2-198F90FB2347}" srcId="{C26C3991-7BF4-4FB3-A9D9-12AAFA894FAC}" destId="{34B5D381-DE22-406E-B178-711AAAACE032}" srcOrd="0" destOrd="0" parTransId="{D99FEF75-9DD6-49F2-81E0-768320D019A8}" sibTransId="{EA272F50-2F91-490E-B737-EA4A02091D1E}"/>
    <dgm:cxn modelId="{0EA4E797-FE81-479B-8BB9-F526DF94083C}" type="presOf" srcId="{54ADAD74-29B9-4520-ACFA-9D7559DAA998}" destId="{7A5652A2-25EA-47EA-A2ED-D66012EF92BD}" srcOrd="0" destOrd="0" presId="urn:microsoft.com/office/officeart/2008/layout/NameandTitleOrganizationalChart"/>
    <dgm:cxn modelId="{64A0AC1D-765F-482B-91F4-4510697D6C61}" type="presOf" srcId="{5AEEDB35-3BB2-4D68-8855-16ED7D9ECC94}" destId="{1B177A2E-3D8F-4BCE-AF61-8AE82E8E4827}" srcOrd="1" destOrd="0" presId="urn:microsoft.com/office/officeart/2008/layout/NameandTitleOrganizationalChart"/>
    <dgm:cxn modelId="{38CB3F7F-BCBD-4A6F-891F-1C9BD23D4371}" type="presOf" srcId="{AD46E125-84E5-4BD8-A1B3-0E5AFA24C858}" destId="{C6D148D2-FDA8-4363-B6A2-4F1B5FB61BC7}" srcOrd="0" destOrd="0" presId="urn:microsoft.com/office/officeart/2008/layout/NameandTitleOrganizationalChart"/>
    <dgm:cxn modelId="{F8CDC24A-8D6C-43ED-AA28-ADA851835E33}" type="presOf" srcId="{686E0936-40A5-48A5-A429-0DA7B07514E2}" destId="{236FFC12-97AF-4269-A85C-43B56393122A}" srcOrd="0" destOrd="0" presId="urn:microsoft.com/office/officeart/2008/layout/NameandTitleOrganizationalChart"/>
    <dgm:cxn modelId="{6BBF6262-43A0-473B-95A1-1EBAAD1A9968}" type="presOf" srcId="{C0CA4CAB-4DD5-42F0-96C2-85FA1361ED0D}" destId="{1BB244A6-6443-4B08-9806-26C0C334FAFD}" srcOrd="0" destOrd="0" presId="urn:microsoft.com/office/officeart/2008/layout/NameandTitleOrganizationalChart"/>
    <dgm:cxn modelId="{FDA98314-EDCA-4A82-86FE-D5D16C216FF5}" type="presOf" srcId="{7FFA8861-1A8B-4649-996D-4CB7857D03BA}" destId="{CF17A848-6C6C-4E25-A145-820926E1FF5A}" srcOrd="0" destOrd="0" presId="urn:microsoft.com/office/officeart/2008/layout/NameandTitleOrganizationalChart"/>
    <dgm:cxn modelId="{74DDDA9D-615C-4CA8-AA2B-6CCAB5B12060}" srcId="{34B5D381-DE22-406E-B178-711AAAACE032}" destId="{7FFA8861-1A8B-4649-996D-4CB7857D03BA}" srcOrd="0" destOrd="0" parTransId="{D7DA94BD-3F9E-4D95-8D69-9E59D06AA6BD}" sibTransId="{686E0936-40A5-48A5-A429-0DA7B07514E2}"/>
    <dgm:cxn modelId="{99F2EAEC-3D46-43CB-BECD-B8D31C5F8726}" type="presOf" srcId="{9557F021-98D7-4B7A-9327-FBB14BD4FE81}" destId="{4245D08D-8344-451F-B788-D0D7C02CE259}" srcOrd="1" destOrd="0" presId="urn:microsoft.com/office/officeart/2008/layout/NameandTitleOrganizationalChart"/>
    <dgm:cxn modelId="{59841B4F-546A-45BB-9F04-8E0AD39944F5}" type="presOf" srcId="{8DDF8599-4609-45A8-9355-7C91B44AA69C}" destId="{3F4F0EB3-3554-4B61-9019-39DFC1B3CEE9}" srcOrd="0" destOrd="0" presId="urn:microsoft.com/office/officeart/2008/layout/NameandTitleOrganizationalChart"/>
    <dgm:cxn modelId="{744B332A-A18E-460F-AA74-0EAAD2C7A6B3}" type="presOf" srcId="{089647AB-D844-4B5E-B213-45B7A9D7FA1A}" destId="{0C58C83A-2AE7-42DA-AB3A-153F13B918FA}" srcOrd="0" destOrd="0" presId="urn:microsoft.com/office/officeart/2008/layout/NameandTitleOrganizationalChart"/>
    <dgm:cxn modelId="{50425FB4-024E-47F6-BB7C-91FA20C27F00}" type="presOf" srcId="{7FFA8861-1A8B-4649-996D-4CB7857D03BA}" destId="{4578EE72-81C4-4381-9D81-CA8FC31CCAA5}" srcOrd="1" destOrd="0" presId="urn:microsoft.com/office/officeart/2008/layout/NameandTitleOrganizationalChart"/>
    <dgm:cxn modelId="{79567916-B179-4708-B88C-324E5A69313F}" type="presOf" srcId="{F1D0919C-E32B-4447-94C4-08A017133C94}" destId="{8EF6D3C6-1E88-49B8-B249-B60C113519BA}" srcOrd="0" destOrd="0" presId="urn:microsoft.com/office/officeart/2008/layout/NameandTitleOrganizationalChart"/>
    <dgm:cxn modelId="{2F18C10D-7917-458C-8A5F-B6011766CE7C}" type="presOf" srcId="{C26C3991-7BF4-4FB3-A9D9-12AAFA894FAC}" destId="{9D2DFDBD-9AD7-4E44-93C7-116C0055F818}" srcOrd="0" destOrd="0" presId="urn:microsoft.com/office/officeart/2008/layout/NameandTitleOrganizationalChart"/>
    <dgm:cxn modelId="{8377D7ED-FD96-4216-B497-72649AB79D8F}" type="presOf" srcId="{5AEEDB35-3BB2-4D68-8855-16ED7D9ECC94}" destId="{C282F6E1-F4E2-4704-A54A-8CEA5897FDB0}" srcOrd="0" destOrd="0" presId="urn:microsoft.com/office/officeart/2008/layout/NameandTitleOrganizationalChart"/>
    <dgm:cxn modelId="{A7893C44-0D64-469C-8F06-68D156A539A7}" type="presOf" srcId="{0CDE03E6-8CAA-4D45-BF96-B4DC5422A28B}" destId="{42F7DE7E-3F81-4EA8-A744-EA4BC46BC8B9}" srcOrd="1" destOrd="0" presId="urn:microsoft.com/office/officeart/2008/layout/NameandTitleOrganizationalChart"/>
    <dgm:cxn modelId="{0D28EB1F-E362-4C40-9F8C-F253E40A47BE}" srcId="{34B5D381-DE22-406E-B178-711AAAACE032}" destId="{0CDE03E6-8CAA-4D45-BF96-B4DC5422A28B}" srcOrd="8" destOrd="0" parTransId="{335D0837-4142-4CCA-BEDA-0D31CB9148BB}" sibTransId="{DB92A337-59F3-4027-978F-39390AC5FE0C}"/>
    <dgm:cxn modelId="{8F4AEBE4-A040-473F-ABC9-FD6A8453903F}" type="presOf" srcId="{34B5D381-DE22-406E-B178-711AAAACE032}" destId="{1BE71DA1-605C-44BB-BE0A-7A9B1B966005}" srcOrd="0" destOrd="0" presId="urn:microsoft.com/office/officeart/2008/layout/NameandTitleOrganizationalChart"/>
    <dgm:cxn modelId="{2599738B-F19E-425E-A294-8A95176F1D3C}" srcId="{34B5D381-DE22-406E-B178-711AAAACE032}" destId="{9557F021-98D7-4B7A-9327-FBB14BD4FE81}" srcOrd="4" destOrd="0" parTransId="{5532E9CB-1779-4501-BACA-F6F8B28B9864}" sibTransId="{1D7AE8F3-5059-4E15-8527-D46C83DE8302}"/>
    <dgm:cxn modelId="{1D7B4937-F785-4548-BFB7-1BEF30016CB5}" type="presOf" srcId="{F87432EB-C3AC-449F-B17F-3F5B4DAB8F6C}" destId="{A6E1C4ED-4EF3-4E52-B186-11F018883A4F}" srcOrd="0" destOrd="0" presId="urn:microsoft.com/office/officeart/2008/layout/NameandTitleOrganizationalChart"/>
    <dgm:cxn modelId="{2493735A-45E0-41EF-AC91-21FBBBE660C7}" type="presParOf" srcId="{9D2DFDBD-9AD7-4E44-93C7-116C0055F818}" destId="{D7FBC855-7880-4615-B7E1-1996F7C90530}" srcOrd="0" destOrd="0" presId="urn:microsoft.com/office/officeart/2008/layout/NameandTitleOrganizationalChart"/>
    <dgm:cxn modelId="{D386BC34-AC97-4C93-8F99-AB6284B92B02}" type="presParOf" srcId="{D7FBC855-7880-4615-B7E1-1996F7C90530}" destId="{AC8687B7-388C-4AD7-AF4D-7FD59CC3A277}" srcOrd="0" destOrd="0" presId="urn:microsoft.com/office/officeart/2008/layout/NameandTitleOrganizationalChart"/>
    <dgm:cxn modelId="{279C063E-2A39-40D9-9845-CEF52941787B}" type="presParOf" srcId="{AC8687B7-388C-4AD7-AF4D-7FD59CC3A277}" destId="{1BE71DA1-605C-44BB-BE0A-7A9B1B966005}" srcOrd="0" destOrd="0" presId="urn:microsoft.com/office/officeart/2008/layout/NameandTitleOrganizationalChart"/>
    <dgm:cxn modelId="{60789FD2-1695-4600-9E00-A5BA25E92CF4}" type="presParOf" srcId="{AC8687B7-388C-4AD7-AF4D-7FD59CC3A277}" destId="{A6C498FA-A30A-4BFE-9226-D1B730302836}" srcOrd="1" destOrd="0" presId="urn:microsoft.com/office/officeart/2008/layout/NameandTitleOrganizationalChart"/>
    <dgm:cxn modelId="{4770A9F5-D8BF-4C4A-B498-C28B19868DB3}" type="presParOf" srcId="{AC8687B7-388C-4AD7-AF4D-7FD59CC3A277}" destId="{CA9A6F33-4446-4C6C-96EA-CFC09E4EB0E6}" srcOrd="2" destOrd="0" presId="urn:microsoft.com/office/officeart/2008/layout/NameandTitleOrganizationalChart"/>
    <dgm:cxn modelId="{F0033FD2-D20F-4BEF-9863-F6CEB2B1633E}" type="presParOf" srcId="{D7FBC855-7880-4615-B7E1-1996F7C90530}" destId="{1D2B87BB-2D9F-4DA4-8294-C03C2747C484}" srcOrd="1" destOrd="0" presId="urn:microsoft.com/office/officeart/2008/layout/NameandTitleOrganizationalChart"/>
    <dgm:cxn modelId="{A6032782-5B99-4E6D-8379-2E0E2921C83D}" type="presParOf" srcId="{1D2B87BB-2D9F-4DA4-8294-C03C2747C484}" destId="{3F4F0EB3-3554-4B61-9019-39DFC1B3CEE9}" srcOrd="0" destOrd="0" presId="urn:microsoft.com/office/officeart/2008/layout/NameandTitleOrganizationalChart"/>
    <dgm:cxn modelId="{4A0B27A3-0F62-4FE7-BCDD-316FC2FEF668}" type="presParOf" srcId="{1D2B87BB-2D9F-4DA4-8294-C03C2747C484}" destId="{67B59B20-1CE2-443E-BED8-D4D82B4FB07D}" srcOrd="1" destOrd="0" presId="urn:microsoft.com/office/officeart/2008/layout/NameandTitleOrganizationalChart"/>
    <dgm:cxn modelId="{3D769220-0AC7-4D70-AF11-E49DF1F99C65}" type="presParOf" srcId="{67B59B20-1CE2-443E-BED8-D4D82B4FB07D}" destId="{EF89DD59-182F-4BC2-8A84-9B4CC010F133}" srcOrd="0" destOrd="0" presId="urn:microsoft.com/office/officeart/2008/layout/NameandTitleOrganizationalChart"/>
    <dgm:cxn modelId="{D7F8CA78-5612-4880-BB78-9D666E34A382}" type="presParOf" srcId="{EF89DD59-182F-4BC2-8A84-9B4CC010F133}" destId="{A6E1C4ED-4EF3-4E52-B186-11F018883A4F}" srcOrd="0" destOrd="0" presId="urn:microsoft.com/office/officeart/2008/layout/NameandTitleOrganizationalChart"/>
    <dgm:cxn modelId="{97261A20-CE45-47EA-8CA9-8F6D21CD5D3A}" type="presParOf" srcId="{EF89DD59-182F-4BC2-8A84-9B4CC010F133}" destId="{DAFE9E75-666F-49CD-9654-BB0A42CB280B}" srcOrd="1" destOrd="0" presId="urn:microsoft.com/office/officeart/2008/layout/NameandTitleOrganizationalChart"/>
    <dgm:cxn modelId="{1D2B8239-4099-4135-B842-82B4736FF739}" type="presParOf" srcId="{EF89DD59-182F-4BC2-8A84-9B4CC010F133}" destId="{44C4E0B7-E89D-484C-82B4-AAFD4E1BC40E}" srcOrd="2" destOrd="0" presId="urn:microsoft.com/office/officeart/2008/layout/NameandTitleOrganizationalChart"/>
    <dgm:cxn modelId="{D995499F-94D6-4718-BEF7-78538505AC58}" type="presParOf" srcId="{67B59B20-1CE2-443E-BED8-D4D82B4FB07D}" destId="{B9FBA94C-C0F3-4667-A501-841F5C04660D}" srcOrd="1" destOrd="0" presId="urn:microsoft.com/office/officeart/2008/layout/NameandTitleOrganizationalChart"/>
    <dgm:cxn modelId="{4E8D7FBD-2FD9-4A64-9393-F0467B12863E}" type="presParOf" srcId="{67B59B20-1CE2-443E-BED8-D4D82B4FB07D}" destId="{628CE7C6-3362-49DB-9FD8-892BC08A3406}" srcOrd="2" destOrd="0" presId="urn:microsoft.com/office/officeart/2008/layout/NameandTitleOrganizationalChart"/>
    <dgm:cxn modelId="{19E3F27B-0A63-4B54-9CDA-E9F0D8912CE0}" type="presParOf" srcId="{1D2B87BB-2D9F-4DA4-8294-C03C2747C484}" destId="{A3529901-EFEC-4842-A866-8C1988B1EB87}" srcOrd="2" destOrd="0" presId="urn:microsoft.com/office/officeart/2008/layout/NameandTitleOrganizationalChart"/>
    <dgm:cxn modelId="{7F06EB75-1E65-4507-A676-D01243C7343F}" type="presParOf" srcId="{1D2B87BB-2D9F-4DA4-8294-C03C2747C484}" destId="{22EDCECD-F132-4DB8-B2DC-B22EE4A782BD}" srcOrd="3" destOrd="0" presId="urn:microsoft.com/office/officeart/2008/layout/NameandTitleOrganizationalChart"/>
    <dgm:cxn modelId="{EE134BA6-538C-428D-ABFE-A934441E80DE}" type="presParOf" srcId="{22EDCECD-F132-4DB8-B2DC-B22EE4A782BD}" destId="{7F516788-B085-4C33-8C94-E126A374EC1D}" srcOrd="0" destOrd="0" presId="urn:microsoft.com/office/officeart/2008/layout/NameandTitleOrganizationalChart"/>
    <dgm:cxn modelId="{AA96EDC7-8C7E-4711-9216-80DB6553348A}" type="presParOf" srcId="{7F516788-B085-4C33-8C94-E126A374EC1D}" destId="{C282F6E1-F4E2-4704-A54A-8CEA5897FDB0}" srcOrd="0" destOrd="0" presId="urn:microsoft.com/office/officeart/2008/layout/NameandTitleOrganizationalChart"/>
    <dgm:cxn modelId="{02092F11-BDE6-4E19-AF42-B3C621A7BB42}" type="presParOf" srcId="{7F516788-B085-4C33-8C94-E126A374EC1D}" destId="{0C58C83A-2AE7-42DA-AB3A-153F13B918FA}" srcOrd="1" destOrd="0" presId="urn:microsoft.com/office/officeart/2008/layout/NameandTitleOrganizationalChart"/>
    <dgm:cxn modelId="{EF052C68-346A-4C9B-98A1-DE72566695B2}" type="presParOf" srcId="{7F516788-B085-4C33-8C94-E126A374EC1D}" destId="{1B177A2E-3D8F-4BCE-AF61-8AE82E8E4827}" srcOrd="2" destOrd="0" presId="urn:microsoft.com/office/officeart/2008/layout/NameandTitleOrganizationalChart"/>
    <dgm:cxn modelId="{15694719-D48D-4550-8D58-52FEAFE12EC6}" type="presParOf" srcId="{22EDCECD-F132-4DB8-B2DC-B22EE4A782BD}" destId="{EC29B4D0-E6C3-4830-A5A9-468EE9DF3D80}" srcOrd="1" destOrd="0" presId="urn:microsoft.com/office/officeart/2008/layout/NameandTitleOrganizationalChart"/>
    <dgm:cxn modelId="{8CDAD5D2-5A0A-49FC-BED7-779B244F0084}" type="presParOf" srcId="{22EDCECD-F132-4DB8-B2DC-B22EE4A782BD}" destId="{6A14139A-6A95-489B-BFB4-0D23800C944F}" srcOrd="2" destOrd="0" presId="urn:microsoft.com/office/officeart/2008/layout/NameandTitleOrganizationalChart"/>
    <dgm:cxn modelId="{D30AFE56-2E50-4E3A-8737-F4A1AEFBD2B8}" type="presParOf" srcId="{1D2B87BB-2D9F-4DA4-8294-C03C2747C484}" destId="{16E93226-A854-4606-AF54-CB921562ACE8}" srcOrd="4" destOrd="0" presId="urn:microsoft.com/office/officeart/2008/layout/NameandTitleOrganizationalChart"/>
    <dgm:cxn modelId="{6FE19358-C51B-434C-98E3-A34FD9FA3AA6}" type="presParOf" srcId="{1D2B87BB-2D9F-4DA4-8294-C03C2747C484}" destId="{7B4E0F8B-93A8-4BD3-818F-00D5529C9739}" srcOrd="5" destOrd="0" presId="urn:microsoft.com/office/officeart/2008/layout/NameandTitleOrganizationalChart"/>
    <dgm:cxn modelId="{4DACA863-64CC-4114-84F2-5D75C985BD42}" type="presParOf" srcId="{7B4E0F8B-93A8-4BD3-818F-00D5529C9739}" destId="{8DD6D2CB-584C-4068-96A2-AB7383E476A1}" srcOrd="0" destOrd="0" presId="urn:microsoft.com/office/officeart/2008/layout/NameandTitleOrganizationalChart"/>
    <dgm:cxn modelId="{2745D9BA-4B63-4019-9AD5-89FBCCABC203}" type="presParOf" srcId="{8DD6D2CB-584C-4068-96A2-AB7383E476A1}" destId="{1BB244A6-6443-4B08-9806-26C0C334FAFD}" srcOrd="0" destOrd="0" presId="urn:microsoft.com/office/officeart/2008/layout/NameandTitleOrganizationalChart"/>
    <dgm:cxn modelId="{281D5EB6-0534-4FF3-BE89-0710891BD802}" type="presParOf" srcId="{8DD6D2CB-584C-4068-96A2-AB7383E476A1}" destId="{CE129FC2-F8B8-42B4-8AA8-44AAD5BF950F}" srcOrd="1" destOrd="0" presId="urn:microsoft.com/office/officeart/2008/layout/NameandTitleOrganizationalChart"/>
    <dgm:cxn modelId="{C7D36056-DDB0-4CD9-BA05-25CB1260CCC3}" type="presParOf" srcId="{8DD6D2CB-584C-4068-96A2-AB7383E476A1}" destId="{DD12C5CE-4ADF-4FB9-92CA-7EA18A57315C}" srcOrd="2" destOrd="0" presId="urn:microsoft.com/office/officeart/2008/layout/NameandTitleOrganizationalChart"/>
    <dgm:cxn modelId="{9A0EE13E-17EE-4D58-AE6E-E1C051A00666}" type="presParOf" srcId="{7B4E0F8B-93A8-4BD3-818F-00D5529C9739}" destId="{3A4CF518-92EC-4907-A50C-9E03DDB2F588}" srcOrd="1" destOrd="0" presId="urn:microsoft.com/office/officeart/2008/layout/NameandTitleOrganizationalChart"/>
    <dgm:cxn modelId="{0503D601-377E-44BB-92DD-8C80ED2C5095}" type="presParOf" srcId="{7B4E0F8B-93A8-4BD3-818F-00D5529C9739}" destId="{751A370B-77FD-4DD3-8AA1-2D4F4A221576}" srcOrd="2" destOrd="0" presId="urn:microsoft.com/office/officeart/2008/layout/NameandTitleOrganizationalChart"/>
    <dgm:cxn modelId="{D4DA1F0A-1E29-4331-9CE9-679810E4B741}" type="presParOf" srcId="{1D2B87BB-2D9F-4DA4-8294-C03C2747C484}" destId="{967A9831-2D84-40ED-9B04-0B79E9C1D81F}" srcOrd="6" destOrd="0" presId="urn:microsoft.com/office/officeart/2008/layout/NameandTitleOrganizationalChart"/>
    <dgm:cxn modelId="{D9232FB5-E698-43AC-AB73-75D00B766C97}" type="presParOf" srcId="{1D2B87BB-2D9F-4DA4-8294-C03C2747C484}" destId="{DC2DC9D6-AD9B-480C-880A-4477FF537130}" srcOrd="7" destOrd="0" presId="urn:microsoft.com/office/officeart/2008/layout/NameandTitleOrganizationalChart"/>
    <dgm:cxn modelId="{6D49A83B-9B7E-4FB1-90A8-D366293F6CF2}" type="presParOf" srcId="{DC2DC9D6-AD9B-480C-880A-4477FF537130}" destId="{4818F0D9-F1AE-4B50-9F83-96ACD3508F68}" srcOrd="0" destOrd="0" presId="urn:microsoft.com/office/officeart/2008/layout/NameandTitleOrganizationalChart"/>
    <dgm:cxn modelId="{800AEDE7-1E53-4C04-9686-5524F2C78C7D}" type="presParOf" srcId="{4818F0D9-F1AE-4B50-9F83-96ACD3508F68}" destId="{FAD64186-7200-4D6B-876D-33518A85BF46}" srcOrd="0" destOrd="0" presId="urn:microsoft.com/office/officeart/2008/layout/NameandTitleOrganizationalChart"/>
    <dgm:cxn modelId="{D0E0F79E-726B-401A-AACE-19B9DD8A2819}" type="presParOf" srcId="{4818F0D9-F1AE-4B50-9F83-96ACD3508F68}" destId="{C19FA2C8-2586-4D0B-BD56-1A90851EAE40}" srcOrd="1" destOrd="0" presId="urn:microsoft.com/office/officeart/2008/layout/NameandTitleOrganizationalChart"/>
    <dgm:cxn modelId="{7E84BF93-C47B-4D10-A2BA-533831516179}" type="presParOf" srcId="{4818F0D9-F1AE-4B50-9F83-96ACD3508F68}" destId="{4245D08D-8344-451F-B788-D0D7C02CE259}" srcOrd="2" destOrd="0" presId="urn:microsoft.com/office/officeart/2008/layout/NameandTitleOrganizationalChart"/>
    <dgm:cxn modelId="{5AA32CA0-92A1-4178-89A0-DE0EAB2A418D}" type="presParOf" srcId="{DC2DC9D6-AD9B-480C-880A-4477FF537130}" destId="{E859C065-87BD-422A-84E5-E149D020F3FF}" srcOrd="1" destOrd="0" presId="urn:microsoft.com/office/officeart/2008/layout/NameandTitleOrganizationalChart"/>
    <dgm:cxn modelId="{8ACA07B9-B615-4BBB-B1E2-DDC7BEFF7759}" type="presParOf" srcId="{DC2DC9D6-AD9B-480C-880A-4477FF537130}" destId="{DF23E546-0907-4AC2-BC1E-A223BF97D144}" srcOrd="2" destOrd="0" presId="urn:microsoft.com/office/officeart/2008/layout/NameandTitleOrganizationalChart"/>
    <dgm:cxn modelId="{B36862B6-45ED-42D5-A324-2D1459AB24BC}" type="presParOf" srcId="{1D2B87BB-2D9F-4DA4-8294-C03C2747C484}" destId="{7A5652A2-25EA-47EA-A2ED-D66012EF92BD}" srcOrd="8" destOrd="0" presId="urn:microsoft.com/office/officeart/2008/layout/NameandTitleOrganizationalChart"/>
    <dgm:cxn modelId="{AD17BD83-D958-4BF3-B623-4199E13E1097}" type="presParOf" srcId="{1D2B87BB-2D9F-4DA4-8294-C03C2747C484}" destId="{CD3AFE4B-7C44-44E1-8A87-23109AD58770}" srcOrd="9" destOrd="0" presId="urn:microsoft.com/office/officeart/2008/layout/NameandTitleOrganizationalChart"/>
    <dgm:cxn modelId="{0921F4E8-DCB0-4F46-B0CC-6FD6F2EC7F6C}" type="presParOf" srcId="{CD3AFE4B-7C44-44E1-8A87-23109AD58770}" destId="{A56458DC-284B-4A8E-9A92-2EE468481250}" srcOrd="0" destOrd="0" presId="urn:microsoft.com/office/officeart/2008/layout/NameandTitleOrganizationalChart"/>
    <dgm:cxn modelId="{48E7DD71-9663-4CC6-A517-E6E29053504B}" type="presParOf" srcId="{A56458DC-284B-4A8E-9A92-2EE468481250}" destId="{838214DE-D105-4C56-A0F1-97F24D953CC4}" srcOrd="0" destOrd="0" presId="urn:microsoft.com/office/officeart/2008/layout/NameandTitleOrganizationalChart"/>
    <dgm:cxn modelId="{91CD38EB-BA2A-49A9-89D0-D3E006E33622}" type="presParOf" srcId="{A56458DC-284B-4A8E-9A92-2EE468481250}" destId="{5B8F5F21-2596-4A82-AF3F-64215D1C4E66}" srcOrd="1" destOrd="0" presId="urn:microsoft.com/office/officeart/2008/layout/NameandTitleOrganizationalChart"/>
    <dgm:cxn modelId="{38ACF0EA-5C22-419A-8A0F-9AC67827C27A}" type="presParOf" srcId="{A56458DC-284B-4A8E-9A92-2EE468481250}" destId="{35085DB7-B96A-405D-8121-3737B564BC62}" srcOrd="2" destOrd="0" presId="urn:microsoft.com/office/officeart/2008/layout/NameandTitleOrganizationalChart"/>
    <dgm:cxn modelId="{6A60796D-0D38-4805-85A3-B3F77F4A4DC5}" type="presParOf" srcId="{CD3AFE4B-7C44-44E1-8A87-23109AD58770}" destId="{F72D9320-79A9-436D-BFAE-D4B380986C41}" srcOrd="1" destOrd="0" presId="urn:microsoft.com/office/officeart/2008/layout/NameandTitleOrganizationalChart"/>
    <dgm:cxn modelId="{582A5439-97A2-40BA-A52E-C2CDF1603307}" type="presParOf" srcId="{CD3AFE4B-7C44-44E1-8A87-23109AD58770}" destId="{3075A9D0-3291-41B1-AA0E-52B1A532B0B1}" srcOrd="2" destOrd="0" presId="urn:microsoft.com/office/officeart/2008/layout/NameandTitleOrganizationalChart"/>
    <dgm:cxn modelId="{207BC914-8852-40D1-8C91-61299738B9B6}" type="presParOf" srcId="{1D2B87BB-2D9F-4DA4-8294-C03C2747C484}" destId="{DAD03957-6A9B-48CD-B6EE-146CD1DBFB66}" srcOrd="10" destOrd="0" presId="urn:microsoft.com/office/officeart/2008/layout/NameandTitleOrganizationalChart"/>
    <dgm:cxn modelId="{6302EB9C-52C7-47B9-9336-145395DB67FA}" type="presParOf" srcId="{1D2B87BB-2D9F-4DA4-8294-C03C2747C484}" destId="{CAAF26FB-9D79-43CD-AAC9-C9F35D547129}" srcOrd="11" destOrd="0" presId="urn:microsoft.com/office/officeart/2008/layout/NameandTitleOrganizationalChart"/>
    <dgm:cxn modelId="{8282BACB-023F-41BF-9C9F-8DCFA7FB1750}" type="presParOf" srcId="{CAAF26FB-9D79-43CD-AAC9-C9F35D547129}" destId="{CDA7213E-1FF6-49C9-A041-8FCAA69B0DB0}" srcOrd="0" destOrd="0" presId="urn:microsoft.com/office/officeart/2008/layout/NameandTitleOrganizationalChart"/>
    <dgm:cxn modelId="{AA93CCEB-495E-47B4-978D-8266AB89449A}" type="presParOf" srcId="{CDA7213E-1FF6-49C9-A041-8FCAA69B0DB0}" destId="{0C77E5F2-8A2C-4CB0-8FE8-04BF660B9A43}" srcOrd="0" destOrd="0" presId="urn:microsoft.com/office/officeart/2008/layout/NameandTitleOrganizationalChart"/>
    <dgm:cxn modelId="{5F45E6E5-B21B-470A-B59F-BDFFE5D108C0}" type="presParOf" srcId="{CDA7213E-1FF6-49C9-A041-8FCAA69B0DB0}" destId="{0876398E-6558-48F0-AD4D-4168337B19C4}" srcOrd="1" destOrd="0" presId="urn:microsoft.com/office/officeart/2008/layout/NameandTitleOrganizationalChart"/>
    <dgm:cxn modelId="{44D48F91-F70A-4994-94A0-2FF82C4038FC}" type="presParOf" srcId="{CDA7213E-1FF6-49C9-A041-8FCAA69B0DB0}" destId="{33773772-D628-447E-8DBD-6D818D9555D1}" srcOrd="2" destOrd="0" presId="urn:microsoft.com/office/officeart/2008/layout/NameandTitleOrganizationalChart"/>
    <dgm:cxn modelId="{9BEFEEFB-BE51-4D84-A101-6095F0B20DD1}" type="presParOf" srcId="{CAAF26FB-9D79-43CD-AAC9-C9F35D547129}" destId="{563982D3-E681-4F66-961F-F3E5B1995E20}" srcOrd="1" destOrd="0" presId="urn:microsoft.com/office/officeart/2008/layout/NameandTitleOrganizationalChart"/>
    <dgm:cxn modelId="{3DF0A34F-6165-42A7-B2A9-C22AE3B6070A}" type="presParOf" srcId="{CAAF26FB-9D79-43CD-AAC9-C9F35D547129}" destId="{16D2F987-32B4-41F6-907F-51AA828A79D3}" srcOrd="2" destOrd="0" presId="urn:microsoft.com/office/officeart/2008/layout/NameandTitleOrganizationalChart"/>
    <dgm:cxn modelId="{F836D3FB-E1DF-4A81-AA08-C0FB6934998D}" type="presParOf" srcId="{1D2B87BB-2D9F-4DA4-8294-C03C2747C484}" destId="{659615E8-DB66-4679-ABF0-F68437F910B5}" srcOrd="12" destOrd="0" presId="urn:microsoft.com/office/officeart/2008/layout/NameandTitleOrganizationalChart"/>
    <dgm:cxn modelId="{C7C929FE-D669-48FE-B688-914582A53E09}" type="presParOf" srcId="{1D2B87BB-2D9F-4DA4-8294-C03C2747C484}" destId="{2CD15562-45E8-4F6C-9E04-94BBC5E40973}" srcOrd="13" destOrd="0" presId="urn:microsoft.com/office/officeart/2008/layout/NameandTitleOrganizationalChart"/>
    <dgm:cxn modelId="{70983D4F-0BF9-44D0-BCEB-F5A694AE7E1B}" type="presParOf" srcId="{2CD15562-45E8-4F6C-9E04-94BBC5E40973}" destId="{7929B6E9-A527-4798-B7DC-EF89FBC9F554}" srcOrd="0" destOrd="0" presId="urn:microsoft.com/office/officeart/2008/layout/NameandTitleOrganizationalChart"/>
    <dgm:cxn modelId="{861C3065-4277-48C8-9DB5-D3EC045308E7}" type="presParOf" srcId="{7929B6E9-A527-4798-B7DC-EF89FBC9F554}" destId="{C6D148D2-FDA8-4363-B6A2-4F1B5FB61BC7}" srcOrd="0" destOrd="0" presId="urn:microsoft.com/office/officeart/2008/layout/NameandTitleOrganizationalChart"/>
    <dgm:cxn modelId="{B5D7B432-FC25-42A8-AC2C-6CCCA7570DC5}" type="presParOf" srcId="{7929B6E9-A527-4798-B7DC-EF89FBC9F554}" destId="{8EF6D3C6-1E88-49B8-B249-B60C113519BA}" srcOrd="1" destOrd="0" presId="urn:microsoft.com/office/officeart/2008/layout/NameandTitleOrganizationalChart"/>
    <dgm:cxn modelId="{615E397E-E189-4133-9F90-BFD0C6B08811}" type="presParOf" srcId="{7929B6E9-A527-4798-B7DC-EF89FBC9F554}" destId="{51637FC8-9898-4399-AFC1-80564B8107C0}" srcOrd="2" destOrd="0" presId="urn:microsoft.com/office/officeart/2008/layout/NameandTitleOrganizationalChart"/>
    <dgm:cxn modelId="{602EB8BC-E93D-4E05-B866-ECAC4CB94D82}" type="presParOf" srcId="{2CD15562-45E8-4F6C-9E04-94BBC5E40973}" destId="{8FFB74CB-A4EE-40D6-8438-5BAC8A8477C9}" srcOrd="1" destOrd="0" presId="urn:microsoft.com/office/officeart/2008/layout/NameandTitleOrganizationalChart"/>
    <dgm:cxn modelId="{2C8EB0CF-2625-4179-BEB0-80B54C49FD96}" type="presParOf" srcId="{2CD15562-45E8-4F6C-9E04-94BBC5E40973}" destId="{D458CB51-0B5D-464F-B50B-9E7EC932CB12}" srcOrd="2" destOrd="0" presId="urn:microsoft.com/office/officeart/2008/layout/NameandTitleOrganizationalChart"/>
    <dgm:cxn modelId="{8EB8B7A6-40AB-4F68-8493-B8B8D572D3F5}" type="presParOf" srcId="{1D2B87BB-2D9F-4DA4-8294-C03C2747C484}" destId="{2872359C-E587-4776-9E8F-53350F450A94}" srcOrd="14" destOrd="0" presId="urn:microsoft.com/office/officeart/2008/layout/NameandTitleOrganizationalChart"/>
    <dgm:cxn modelId="{21F20BFA-99B6-42E0-87F3-3554ADC0EFEF}" type="presParOf" srcId="{1D2B87BB-2D9F-4DA4-8294-C03C2747C484}" destId="{B5ADB934-ED4F-43C5-B209-977C7768F671}" srcOrd="15" destOrd="0" presId="urn:microsoft.com/office/officeart/2008/layout/NameandTitleOrganizationalChart"/>
    <dgm:cxn modelId="{C1491AC3-06DF-4B96-A9E4-EBC9B7C017FF}" type="presParOf" srcId="{B5ADB934-ED4F-43C5-B209-977C7768F671}" destId="{C6FCFD5F-2ECF-4191-8D35-29EC3BD73AD2}" srcOrd="0" destOrd="0" presId="urn:microsoft.com/office/officeart/2008/layout/NameandTitleOrganizationalChart"/>
    <dgm:cxn modelId="{97762280-C9BB-4F46-8D34-A450A6FAAA00}" type="presParOf" srcId="{C6FCFD5F-2ECF-4191-8D35-29EC3BD73AD2}" destId="{0EE5E4F5-9242-42C4-8143-244618E257DD}" srcOrd="0" destOrd="0" presId="urn:microsoft.com/office/officeart/2008/layout/NameandTitleOrganizationalChart"/>
    <dgm:cxn modelId="{C9EEEE1C-033F-4441-9C4B-7D1ADA2264D7}" type="presParOf" srcId="{C6FCFD5F-2ECF-4191-8D35-29EC3BD73AD2}" destId="{5822C720-75D7-4CD8-821E-8F89CA7485E5}" srcOrd="1" destOrd="0" presId="urn:microsoft.com/office/officeart/2008/layout/NameandTitleOrganizationalChart"/>
    <dgm:cxn modelId="{C2690281-A031-4B29-89E6-21230319C36E}" type="presParOf" srcId="{C6FCFD5F-2ECF-4191-8D35-29EC3BD73AD2}" destId="{42F7DE7E-3F81-4EA8-A744-EA4BC46BC8B9}" srcOrd="2" destOrd="0" presId="urn:microsoft.com/office/officeart/2008/layout/NameandTitleOrganizationalChart"/>
    <dgm:cxn modelId="{405911FB-D3DD-41CF-936B-DB8FD4DF2549}" type="presParOf" srcId="{B5ADB934-ED4F-43C5-B209-977C7768F671}" destId="{2328AB20-B8E2-48B0-A909-B959B27E280F}" srcOrd="1" destOrd="0" presId="urn:microsoft.com/office/officeart/2008/layout/NameandTitleOrganizationalChart"/>
    <dgm:cxn modelId="{11C34AF0-FBDE-4988-B49B-6A74380FC553}" type="presParOf" srcId="{B5ADB934-ED4F-43C5-B209-977C7768F671}" destId="{98134E1C-4692-421E-9DCC-E6560456A7DD}" srcOrd="2" destOrd="0" presId="urn:microsoft.com/office/officeart/2008/layout/NameandTitleOrganizationalChart"/>
    <dgm:cxn modelId="{DAE645B8-7B90-4449-8F2B-AEB578B1E100}" type="presParOf" srcId="{D7FBC855-7880-4615-B7E1-1996F7C90530}" destId="{CB57373D-6751-4168-8D9D-EB732E4E52F5}" srcOrd="2" destOrd="0" presId="urn:microsoft.com/office/officeart/2008/layout/NameandTitleOrganizationalChart"/>
    <dgm:cxn modelId="{0F1DEA0C-E08F-4AE8-86CF-68616318FFEC}" type="presParOf" srcId="{CB57373D-6751-4168-8D9D-EB732E4E52F5}" destId="{2C7E6C9E-D3E5-4ED6-AC23-FE650AFF9D75}" srcOrd="0" destOrd="0" presId="urn:microsoft.com/office/officeart/2008/layout/NameandTitleOrganizationalChart"/>
    <dgm:cxn modelId="{68A5705C-4233-4FDA-9759-B66EA3D88BD5}" type="presParOf" srcId="{CB57373D-6751-4168-8D9D-EB732E4E52F5}" destId="{B0E0CD46-748F-44EE-B40B-4ACDC40DB944}" srcOrd="1" destOrd="0" presId="urn:microsoft.com/office/officeart/2008/layout/NameandTitleOrganizationalChart"/>
    <dgm:cxn modelId="{B87B8C62-F76E-4720-8DD8-70CB9EE983D3}" type="presParOf" srcId="{B0E0CD46-748F-44EE-B40B-4ACDC40DB944}" destId="{79A8B2CF-8B8E-4C91-803F-48A05F9380E9}" srcOrd="0" destOrd="0" presId="urn:microsoft.com/office/officeart/2008/layout/NameandTitleOrganizationalChart"/>
    <dgm:cxn modelId="{A3B7F34C-3735-4AE4-BCBA-628DCEDAF5CD}" type="presParOf" srcId="{79A8B2CF-8B8E-4C91-803F-48A05F9380E9}" destId="{CF17A848-6C6C-4E25-A145-820926E1FF5A}" srcOrd="0" destOrd="0" presId="urn:microsoft.com/office/officeart/2008/layout/NameandTitleOrganizationalChart"/>
    <dgm:cxn modelId="{8B7A5BB1-8069-4500-A03D-12189B46D46E}" type="presParOf" srcId="{79A8B2CF-8B8E-4C91-803F-48A05F9380E9}" destId="{236FFC12-97AF-4269-A85C-43B56393122A}" srcOrd="1" destOrd="0" presId="urn:microsoft.com/office/officeart/2008/layout/NameandTitleOrganizationalChart"/>
    <dgm:cxn modelId="{2EFE562C-85BF-46C4-9160-E275AFCDAEC4}" type="presParOf" srcId="{79A8B2CF-8B8E-4C91-803F-48A05F9380E9}" destId="{4578EE72-81C4-4381-9D81-CA8FC31CCAA5}" srcOrd="2" destOrd="0" presId="urn:microsoft.com/office/officeart/2008/layout/NameandTitleOrganizationalChart"/>
    <dgm:cxn modelId="{6B1DAE95-CD92-4EDE-B657-7EAA3FFFC308}" type="presParOf" srcId="{B0E0CD46-748F-44EE-B40B-4ACDC40DB944}" destId="{319ED2DD-83E1-4BCE-A595-58BD8F5E3891}" srcOrd="1" destOrd="0" presId="urn:microsoft.com/office/officeart/2008/layout/NameandTitleOrganizationalChart"/>
    <dgm:cxn modelId="{8780B4FA-E41F-4943-9C28-0A67BDC92A19}" type="presParOf" srcId="{B0E0CD46-748F-44EE-B40B-4ACDC40DB944}" destId="{C78743DB-DB97-4341-83CD-E61C3B34E18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A1065-BF79-4370-9A47-78734722C33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4783188-F4C8-4E44-A77F-5B37BD57B249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para el ejercicio de los Derechos Humanos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B1ED5-CA46-444A-B884-192A2F54F25F}" type="parTrans" cxnId="{315A985F-0DAB-435C-B2FA-86FDCF923244}">
      <dgm:prSet/>
      <dgm:spPr/>
      <dgm:t>
        <a:bodyPr/>
        <a:lstStyle/>
        <a:p>
          <a:endParaRPr lang="es-CO" sz="1800"/>
        </a:p>
      </dgm:t>
    </dgm:pt>
    <dgm:pt modelId="{1C12386A-B8DA-43BD-BCE0-3F6F261DE531}" type="sibTrans" cxnId="{315A985F-0DAB-435C-B2FA-86FDCF923244}">
      <dgm:prSet/>
      <dgm:spPr/>
      <dgm:t>
        <a:bodyPr/>
        <a:lstStyle/>
        <a:p>
          <a:endParaRPr lang="es-CO" sz="1800"/>
        </a:p>
      </dgm:t>
    </dgm:pt>
    <dgm:pt modelId="{D5F720D0-2026-4AD1-B7C4-5D51FE6023FD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para la sexualidad y la construcción de ciudadanía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7C9F3-0F64-444C-9191-739438C4F1FD}" type="parTrans" cxnId="{E6679F65-CFAB-4AAE-B721-F0BC7C211B24}">
      <dgm:prSet/>
      <dgm:spPr/>
      <dgm:t>
        <a:bodyPr/>
        <a:lstStyle/>
        <a:p>
          <a:endParaRPr lang="es-CO" sz="1800"/>
        </a:p>
      </dgm:t>
    </dgm:pt>
    <dgm:pt modelId="{C3FF1770-FEF4-47CD-AFAD-2A06125514F3}" type="sibTrans" cxnId="{E6679F65-CFAB-4AAE-B721-F0BC7C211B24}">
      <dgm:prSet/>
      <dgm:spPr/>
      <dgm:t>
        <a:bodyPr/>
        <a:lstStyle/>
        <a:p>
          <a:endParaRPr lang="es-CO" sz="1800"/>
        </a:p>
      </dgm:t>
    </dgm:pt>
    <dgm:pt modelId="{8913C311-6B35-4F2F-A0C7-BBC17826F374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Ambiental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C1134-C8E4-4985-A476-69AA27DB8C46}" type="parTrans" cxnId="{C53C2151-B5C6-4AA9-AEE7-660CD90AFB14}">
      <dgm:prSet/>
      <dgm:spPr/>
      <dgm:t>
        <a:bodyPr/>
        <a:lstStyle/>
        <a:p>
          <a:endParaRPr lang="es-CO" sz="1800"/>
        </a:p>
      </dgm:t>
    </dgm:pt>
    <dgm:pt modelId="{AAE8C225-29BC-48D5-A072-F1882F93CCE6}" type="sibTrans" cxnId="{C53C2151-B5C6-4AA9-AEE7-660CD90AFB14}">
      <dgm:prSet/>
      <dgm:spPr/>
      <dgm:t>
        <a:bodyPr/>
        <a:lstStyle/>
        <a:p>
          <a:endParaRPr lang="es-CO" sz="1800"/>
        </a:p>
      </dgm:t>
    </dgm:pt>
    <dgm:pt modelId="{8B8DE7BF-6CAC-4D7E-823F-0B3C443EAC3B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</a:t>
          </a:r>
        </a:p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en Seguridad Vial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B98B7-A89D-490E-B2A3-25114CBBBCD1}" type="parTrans" cxnId="{EADCF171-13FC-416A-A74F-33BEE69C3FB8}">
      <dgm:prSet/>
      <dgm:spPr/>
      <dgm:t>
        <a:bodyPr/>
        <a:lstStyle/>
        <a:p>
          <a:endParaRPr lang="es-CO" sz="1800"/>
        </a:p>
      </dgm:t>
    </dgm:pt>
    <dgm:pt modelId="{6E773204-DE2A-4FC4-8260-B44C5D4692C2}" type="sibTrans" cxnId="{EADCF171-13FC-416A-A74F-33BEE69C3FB8}">
      <dgm:prSet/>
      <dgm:spPr/>
      <dgm:t>
        <a:bodyPr/>
        <a:lstStyle/>
        <a:p>
          <a:endParaRPr lang="es-CO" sz="1800"/>
        </a:p>
      </dgm:t>
    </dgm:pt>
    <dgm:pt modelId="{17BE5181-8F47-4235-B2C8-6B8486455030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Económica y   Financiera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75142-D80D-42BE-80EB-09DC5AF5B1B3}" type="parTrans" cxnId="{09C9092B-8151-41B8-99FA-C5AF96C7F082}">
      <dgm:prSet/>
      <dgm:spPr/>
      <dgm:t>
        <a:bodyPr/>
        <a:lstStyle/>
        <a:p>
          <a:endParaRPr lang="es-CO" sz="1800"/>
        </a:p>
      </dgm:t>
    </dgm:pt>
    <dgm:pt modelId="{E5A6DDAD-5CF5-41BC-870A-BEA48999FA1D}" type="sibTrans" cxnId="{09C9092B-8151-41B8-99FA-C5AF96C7F082}">
      <dgm:prSet/>
      <dgm:spPr/>
      <dgm:t>
        <a:bodyPr/>
        <a:lstStyle/>
        <a:p>
          <a:endParaRPr lang="es-CO" sz="1800"/>
        </a:p>
      </dgm:t>
    </dgm:pt>
    <dgm:pt modelId="{C7E43A8D-9F98-1848-821B-54C1E7589009}">
      <dgm:prSet custT="1"/>
      <dgm:spPr/>
      <dgm:t>
        <a:bodyPr/>
        <a:lstStyle/>
        <a:p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Estilos de Vida Saludable</a:t>
          </a:r>
          <a:endParaRPr lang="es-E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D0E42-5A57-3244-A6E3-14C685102225}" type="parTrans" cxnId="{D19DF272-1D43-1141-9A31-20FBF84DE7D4}">
      <dgm:prSet/>
      <dgm:spPr/>
      <dgm:t>
        <a:bodyPr/>
        <a:lstStyle/>
        <a:p>
          <a:endParaRPr lang="es-ES" sz="1800"/>
        </a:p>
      </dgm:t>
    </dgm:pt>
    <dgm:pt modelId="{D752CDA6-EE42-8746-ACEB-A1E52C7C037A}" type="sibTrans" cxnId="{D19DF272-1D43-1141-9A31-20FBF84DE7D4}">
      <dgm:prSet/>
      <dgm:spPr/>
      <dgm:t>
        <a:bodyPr/>
        <a:lstStyle/>
        <a:p>
          <a:endParaRPr lang="es-ES" sz="1800"/>
        </a:p>
      </dgm:t>
    </dgm:pt>
    <dgm:pt modelId="{12C67E1B-75CD-4C7A-848F-9D4FA2817BB0}" type="pres">
      <dgm:prSet presAssocID="{7EBA1065-BF79-4370-9A47-78734722C3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F3610E-5872-436C-A4B5-41E443506972}" type="pres">
      <dgm:prSet presAssocID="{E4783188-F4C8-4E44-A77F-5B37BD57B249}" presName="composite" presStyleCnt="0"/>
      <dgm:spPr/>
    </dgm:pt>
    <dgm:pt modelId="{F6590402-A753-4FB3-8851-5D9245BA12E4}" type="pres">
      <dgm:prSet presAssocID="{E4783188-F4C8-4E44-A77F-5B37BD57B249}" presName="rect1" presStyleLbl="trAlignAcc1" presStyleIdx="0" presStyleCnt="6" custScaleX="94843" custLinFactNeighborX="320" custLinFactNeighborY="-33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AE061F-442D-4F72-947A-ABE334B75C0B}" type="pres">
      <dgm:prSet presAssocID="{E4783188-F4C8-4E44-A77F-5B37BD57B249}" presName="rect2" presStyleLbl="fgImgPlace1" presStyleIdx="0" presStyleCnt="6" custScaleX="147816" custScaleY="134846" custLinFactNeighborX="-244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20A7EDB-7A79-47FF-BEB5-F757C2926C7F}" type="pres">
      <dgm:prSet presAssocID="{1C12386A-B8DA-43BD-BCE0-3F6F261DE531}" presName="sibTrans" presStyleCnt="0"/>
      <dgm:spPr/>
    </dgm:pt>
    <dgm:pt modelId="{EF977B45-928F-4B41-A0A1-654290C72B17}" type="pres">
      <dgm:prSet presAssocID="{D5F720D0-2026-4AD1-B7C4-5D51FE6023FD}" presName="composite" presStyleCnt="0"/>
      <dgm:spPr/>
    </dgm:pt>
    <dgm:pt modelId="{D51F6C48-4AA8-466A-9D8A-791B0CCE7B1B}" type="pres">
      <dgm:prSet presAssocID="{D5F720D0-2026-4AD1-B7C4-5D51FE6023FD}" presName="rect1" presStyleLbl="trAlignAcc1" presStyleIdx="1" presStyleCnt="6" custLinFactNeighborX="7636" custLinFactNeighborY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AF7043-0D77-4D1D-95A4-60A869D0AF74}" type="pres">
      <dgm:prSet presAssocID="{D5F720D0-2026-4AD1-B7C4-5D51FE6023FD}" presName="rect2" presStyleLbl="fgImgPlace1" presStyleIdx="1" presStyleCnt="6" custLinFactNeighborX="27767" custLinFactNeighborY="783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F4249CA-C749-428E-9276-AD576B92CF93}" type="pres">
      <dgm:prSet presAssocID="{C3FF1770-FEF4-47CD-AFAD-2A06125514F3}" presName="sibTrans" presStyleCnt="0"/>
      <dgm:spPr/>
    </dgm:pt>
    <dgm:pt modelId="{8FD66699-3EB8-4192-B7E8-F4CB60C19A88}" type="pres">
      <dgm:prSet presAssocID="{8913C311-6B35-4F2F-A0C7-BBC17826F374}" presName="composite" presStyleCnt="0"/>
      <dgm:spPr/>
    </dgm:pt>
    <dgm:pt modelId="{B2AD1837-9F98-4ACB-A21D-0DC37BDD8EA9}" type="pres">
      <dgm:prSet presAssocID="{8913C311-6B35-4F2F-A0C7-BBC17826F374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52B842-AA69-4812-A1AE-F9828AEF57C8}" type="pres">
      <dgm:prSet presAssocID="{8913C311-6B35-4F2F-A0C7-BBC17826F374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F57EEC0-BD2C-445A-9376-512F6EA40520}" type="pres">
      <dgm:prSet presAssocID="{AAE8C225-29BC-48D5-A072-F1882F93CCE6}" presName="sibTrans" presStyleCnt="0"/>
      <dgm:spPr/>
    </dgm:pt>
    <dgm:pt modelId="{A573BEDE-8590-436A-8187-16CE22778CEA}" type="pres">
      <dgm:prSet presAssocID="{8B8DE7BF-6CAC-4D7E-823F-0B3C443EAC3B}" presName="composite" presStyleCnt="0"/>
      <dgm:spPr/>
    </dgm:pt>
    <dgm:pt modelId="{58944A1C-D49D-4D23-BB13-79EB14918AFA}" type="pres">
      <dgm:prSet presAssocID="{8B8DE7BF-6CAC-4D7E-823F-0B3C443EAC3B}" presName="rect1" presStyleLbl="trAlignAcc1" presStyleIdx="3" presStyleCnt="6" custScaleX="104499" custLinFactNeighborX="24613" custLinFactNeighborY="-92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DE1777-14AA-4FA4-A8E7-379B375BAF0C}" type="pres">
      <dgm:prSet presAssocID="{8B8DE7BF-6CAC-4D7E-823F-0B3C443EAC3B}" presName="rect2" presStyleLbl="fgImgPlace1" presStyleIdx="3" presStyleCnt="6" custLinFactNeighborX="20794" custLinFactNeighborY="-53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CDF5E10-270D-44EC-9EE2-CB2B707DCE86}" type="pres">
      <dgm:prSet presAssocID="{6E773204-DE2A-4FC4-8260-B44C5D4692C2}" presName="sibTrans" presStyleCnt="0"/>
      <dgm:spPr/>
    </dgm:pt>
    <dgm:pt modelId="{184E2CC2-3EE2-2F4C-A068-2CE0F795BD3C}" type="pres">
      <dgm:prSet presAssocID="{C7E43A8D-9F98-1848-821B-54C1E7589009}" presName="composite" presStyleCnt="0"/>
      <dgm:spPr/>
    </dgm:pt>
    <dgm:pt modelId="{16A34833-18B8-E740-8251-E328523CA46D}" type="pres">
      <dgm:prSet presAssocID="{C7E43A8D-9F98-1848-821B-54C1E758900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DE8C9-5586-AE43-AC7A-C4767FE58656}" type="pres">
      <dgm:prSet presAssocID="{C7E43A8D-9F98-1848-821B-54C1E758900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S"/>
        </a:p>
      </dgm:t>
    </dgm:pt>
    <dgm:pt modelId="{D6651E1B-5D61-D84E-BD44-9466D6B051A2}" type="pres">
      <dgm:prSet presAssocID="{D752CDA6-EE42-8746-ACEB-A1E52C7C037A}" presName="sibTrans" presStyleCnt="0"/>
      <dgm:spPr/>
    </dgm:pt>
    <dgm:pt modelId="{FE7AF086-EA62-42BF-AE1C-C9ECF8BF0168}" type="pres">
      <dgm:prSet presAssocID="{17BE5181-8F47-4235-B2C8-6B8486455030}" presName="composite" presStyleCnt="0"/>
      <dgm:spPr/>
    </dgm:pt>
    <dgm:pt modelId="{3A787191-D712-491E-B097-56065CD18C26}" type="pres">
      <dgm:prSet presAssocID="{17BE5181-8F47-4235-B2C8-6B8486455030}" presName="rect1" presStyleLbl="trAlignAcc1" presStyleIdx="5" presStyleCnt="6" custLinFactNeighborX="264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148F14-7B1F-48F7-8627-6376E522C612}" type="pres">
      <dgm:prSet presAssocID="{17BE5181-8F47-4235-B2C8-6B8486455030}" presName="rect2" presStyleLbl="fgImgPlace1" presStyleIdx="5" presStyleCnt="6" custScaleX="113430" custScaleY="88862" custLinFactNeighborX="19010" custLinFactNeighborY="13090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1DE95228-E7DE-49A4-977D-3FA280AC2783}" type="presOf" srcId="{7EBA1065-BF79-4370-9A47-78734722C334}" destId="{12C67E1B-75CD-4C7A-848F-9D4FA2817BB0}" srcOrd="0" destOrd="0" presId="urn:microsoft.com/office/officeart/2008/layout/PictureStrips"/>
    <dgm:cxn modelId="{38792DA8-33AD-4167-9830-6BF5837E2EAB}" type="presOf" srcId="{C7E43A8D-9F98-1848-821B-54C1E7589009}" destId="{16A34833-18B8-E740-8251-E328523CA46D}" srcOrd="0" destOrd="0" presId="urn:microsoft.com/office/officeart/2008/layout/PictureStrips"/>
    <dgm:cxn modelId="{D19DF272-1D43-1141-9A31-20FBF84DE7D4}" srcId="{7EBA1065-BF79-4370-9A47-78734722C334}" destId="{C7E43A8D-9F98-1848-821B-54C1E7589009}" srcOrd="4" destOrd="0" parTransId="{27ED0E42-5A57-3244-A6E3-14C685102225}" sibTransId="{D752CDA6-EE42-8746-ACEB-A1E52C7C037A}"/>
    <dgm:cxn modelId="{B8502866-42A7-4B5A-B428-D2D418CBB832}" type="presOf" srcId="{8B8DE7BF-6CAC-4D7E-823F-0B3C443EAC3B}" destId="{58944A1C-D49D-4D23-BB13-79EB14918AFA}" srcOrd="0" destOrd="0" presId="urn:microsoft.com/office/officeart/2008/layout/PictureStrips"/>
    <dgm:cxn modelId="{315A985F-0DAB-435C-B2FA-86FDCF923244}" srcId="{7EBA1065-BF79-4370-9A47-78734722C334}" destId="{E4783188-F4C8-4E44-A77F-5B37BD57B249}" srcOrd="0" destOrd="0" parTransId="{52CB1ED5-CA46-444A-B884-192A2F54F25F}" sibTransId="{1C12386A-B8DA-43BD-BCE0-3F6F261DE531}"/>
    <dgm:cxn modelId="{09C9092B-8151-41B8-99FA-C5AF96C7F082}" srcId="{7EBA1065-BF79-4370-9A47-78734722C334}" destId="{17BE5181-8F47-4235-B2C8-6B8486455030}" srcOrd="5" destOrd="0" parTransId="{1F075142-D80D-42BE-80EB-09DC5AF5B1B3}" sibTransId="{E5A6DDAD-5CF5-41BC-870A-BEA48999FA1D}"/>
    <dgm:cxn modelId="{E6679F65-CFAB-4AAE-B721-F0BC7C211B24}" srcId="{7EBA1065-BF79-4370-9A47-78734722C334}" destId="{D5F720D0-2026-4AD1-B7C4-5D51FE6023FD}" srcOrd="1" destOrd="0" parTransId="{7D97C9F3-0F64-444C-9191-739438C4F1FD}" sibTransId="{C3FF1770-FEF4-47CD-AFAD-2A06125514F3}"/>
    <dgm:cxn modelId="{50114BCE-4E68-4B85-9398-2FB569B038C6}" type="presOf" srcId="{17BE5181-8F47-4235-B2C8-6B8486455030}" destId="{3A787191-D712-491E-B097-56065CD18C26}" srcOrd="0" destOrd="0" presId="urn:microsoft.com/office/officeart/2008/layout/PictureStrips"/>
    <dgm:cxn modelId="{EADCF171-13FC-416A-A74F-33BEE69C3FB8}" srcId="{7EBA1065-BF79-4370-9A47-78734722C334}" destId="{8B8DE7BF-6CAC-4D7E-823F-0B3C443EAC3B}" srcOrd="3" destOrd="0" parTransId="{664B98B7-A89D-490E-B2A3-25114CBBBCD1}" sibTransId="{6E773204-DE2A-4FC4-8260-B44C5D4692C2}"/>
    <dgm:cxn modelId="{346C44BD-535E-4830-8F50-654DEF8C1B36}" type="presOf" srcId="{8913C311-6B35-4F2F-A0C7-BBC17826F374}" destId="{B2AD1837-9F98-4ACB-A21D-0DC37BDD8EA9}" srcOrd="0" destOrd="0" presId="urn:microsoft.com/office/officeart/2008/layout/PictureStrips"/>
    <dgm:cxn modelId="{CB0DE6E1-BA46-4FBA-A464-1D0836D0BF5E}" type="presOf" srcId="{E4783188-F4C8-4E44-A77F-5B37BD57B249}" destId="{F6590402-A753-4FB3-8851-5D9245BA12E4}" srcOrd="0" destOrd="0" presId="urn:microsoft.com/office/officeart/2008/layout/PictureStrips"/>
    <dgm:cxn modelId="{6B22FDC4-9371-425E-808A-90292FA080E8}" type="presOf" srcId="{D5F720D0-2026-4AD1-B7C4-5D51FE6023FD}" destId="{D51F6C48-4AA8-466A-9D8A-791B0CCE7B1B}" srcOrd="0" destOrd="0" presId="urn:microsoft.com/office/officeart/2008/layout/PictureStrips"/>
    <dgm:cxn modelId="{C53C2151-B5C6-4AA9-AEE7-660CD90AFB14}" srcId="{7EBA1065-BF79-4370-9A47-78734722C334}" destId="{8913C311-6B35-4F2F-A0C7-BBC17826F374}" srcOrd="2" destOrd="0" parTransId="{C53C1134-C8E4-4985-A476-69AA27DB8C46}" sibTransId="{AAE8C225-29BC-48D5-A072-F1882F93CCE6}"/>
    <dgm:cxn modelId="{7E4DC97C-7B0B-41B1-BCE7-3DE99AD5921A}" type="presParOf" srcId="{12C67E1B-75CD-4C7A-848F-9D4FA2817BB0}" destId="{30F3610E-5872-436C-A4B5-41E443506972}" srcOrd="0" destOrd="0" presId="urn:microsoft.com/office/officeart/2008/layout/PictureStrips"/>
    <dgm:cxn modelId="{437CE973-56FB-45C4-98A8-A56EDE5BF405}" type="presParOf" srcId="{30F3610E-5872-436C-A4B5-41E443506972}" destId="{F6590402-A753-4FB3-8851-5D9245BA12E4}" srcOrd="0" destOrd="0" presId="urn:microsoft.com/office/officeart/2008/layout/PictureStrips"/>
    <dgm:cxn modelId="{76561A4D-9D22-44E1-8C76-9D6AAE0D9DB4}" type="presParOf" srcId="{30F3610E-5872-436C-A4B5-41E443506972}" destId="{CBAE061F-442D-4F72-947A-ABE334B75C0B}" srcOrd="1" destOrd="0" presId="urn:microsoft.com/office/officeart/2008/layout/PictureStrips"/>
    <dgm:cxn modelId="{00DA4249-AD4C-4520-8E54-9BDC3CAFE0C0}" type="presParOf" srcId="{12C67E1B-75CD-4C7A-848F-9D4FA2817BB0}" destId="{D20A7EDB-7A79-47FF-BEB5-F757C2926C7F}" srcOrd="1" destOrd="0" presId="urn:microsoft.com/office/officeart/2008/layout/PictureStrips"/>
    <dgm:cxn modelId="{4BF8C6A5-10BB-4482-9A6F-0E6286ABA280}" type="presParOf" srcId="{12C67E1B-75CD-4C7A-848F-9D4FA2817BB0}" destId="{EF977B45-928F-4B41-A0A1-654290C72B17}" srcOrd="2" destOrd="0" presId="urn:microsoft.com/office/officeart/2008/layout/PictureStrips"/>
    <dgm:cxn modelId="{16FD7FB8-25B4-4339-85E1-4DD5537CDEBD}" type="presParOf" srcId="{EF977B45-928F-4B41-A0A1-654290C72B17}" destId="{D51F6C48-4AA8-466A-9D8A-791B0CCE7B1B}" srcOrd="0" destOrd="0" presId="urn:microsoft.com/office/officeart/2008/layout/PictureStrips"/>
    <dgm:cxn modelId="{7EBB447D-4FAB-430F-8D09-06FBC7ED19A8}" type="presParOf" srcId="{EF977B45-928F-4B41-A0A1-654290C72B17}" destId="{46AF7043-0D77-4D1D-95A4-60A869D0AF74}" srcOrd="1" destOrd="0" presId="urn:microsoft.com/office/officeart/2008/layout/PictureStrips"/>
    <dgm:cxn modelId="{353CB0E8-10F1-42F4-BD25-30C114911F6F}" type="presParOf" srcId="{12C67E1B-75CD-4C7A-848F-9D4FA2817BB0}" destId="{AF4249CA-C749-428E-9276-AD576B92CF93}" srcOrd="3" destOrd="0" presId="urn:microsoft.com/office/officeart/2008/layout/PictureStrips"/>
    <dgm:cxn modelId="{40E381F3-9709-4094-9C78-07F7F4903539}" type="presParOf" srcId="{12C67E1B-75CD-4C7A-848F-9D4FA2817BB0}" destId="{8FD66699-3EB8-4192-B7E8-F4CB60C19A88}" srcOrd="4" destOrd="0" presId="urn:microsoft.com/office/officeart/2008/layout/PictureStrips"/>
    <dgm:cxn modelId="{7E464D48-92F6-404E-BAD0-2A7AB7190900}" type="presParOf" srcId="{8FD66699-3EB8-4192-B7E8-F4CB60C19A88}" destId="{B2AD1837-9F98-4ACB-A21D-0DC37BDD8EA9}" srcOrd="0" destOrd="0" presId="urn:microsoft.com/office/officeart/2008/layout/PictureStrips"/>
    <dgm:cxn modelId="{CC642170-F05D-438F-B349-DDB323421B7E}" type="presParOf" srcId="{8FD66699-3EB8-4192-B7E8-F4CB60C19A88}" destId="{FB52B842-AA69-4812-A1AE-F9828AEF57C8}" srcOrd="1" destOrd="0" presId="urn:microsoft.com/office/officeart/2008/layout/PictureStrips"/>
    <dgm:cxn modelId="{C11040E3-D0D6-4D7D-B4CC-FEDDB3D1072D}" type="presParOf" srcId="{12C67E1B-75CD-4C7A-848F-9D4FA2817BB0}" destId="{6F57EEC0-BD2C-445A-9376-512F6EA40520}" srcOrd="5" destOrd="0" presId="urn:microsoft.com/office/officeart/2008/layout/PictureStrips"/>
    <dgm:cxn modelId="{A3190A93-81E3-4D8B-ABE2-04A463B615B1}" type="presParOf" srcId="{12C67E1B-75CD-4C7A-848F-9D4FA2817BB0}" destId="{A573BEDE-8590-436A-8187-16CE22778CEA}" srcOrd="6" destOrd="0" presId="urn:microsoft.com/office/officeart/2008/layout/PictureStrips"/>
    <dgm:cxn modelId="{CA3A9B12-7770-48C0-847D-3700DB7B9AD1}" type="presParOf" srcId="{A573BEDE-8590-436A-8187-16CE22778CEA}" destId="{58944A1C-D49D-4D23-BB13-79EB14918AFA}" srcOrd="0" destOrd="0" presId="urn:microsoft.com/office/officeart/2008/layout/PictureStrips"/>
    <dgm:cxn modelId="{1803CEAD-A534-48C1-9593-166101C6615B}" type="presParOf" srcId="{A573BEDE-8590-436A-8187-16CE22778CEA}" destId="{10DE1777-14AA-4FA4-A8E7-379B375BAF0C}" srcOrd="1" destOrd="0" presId="urn:microsoft.com/office/officeart/2008/layout/PictureStrips"/>
    <dgm:cxn modelId="{46C2BA81-D39F-4824-BA9F-63C49431FE3E}" type="presParOf" srcId="{12C67E1B-75CD-4C7A-848F-9D4FA2817BB0}" destId="{ACDF5E10-270D-44EC-9EE2-CB2B707DCE86}" srcOrd="7" destOrd="0" presId="urn:microsoft.com/office/officeart/2008/layout/PictureStrips"/>
    <dgm:cxn modelId="{74BFD46D-CE3F-474E-A4CF-C4F3F0CB9868}" type="presParOf" srcId="{12C67E1B-75CD-4C7A-848F-9D4FA2817BB0}" destId="{184E2CC2-3EE2-2F4C-A068-2CE0F795BD3C}" srcOrd="8" destOrd="0" presId="urn:microsoft.com/office/officeart/2008/layout/PictureStrips"/>
    <dgm:cxn modelId="{8BA8BCA3-F990-4135-BCFC-E27C58561B5C}" type="presParOf" srcId="{184E2CC2-3EE2-2F4C-A068-2CE0F795BD3C}" destId="{16A34833-18B8-E740-8251-E328523CA46D}" srcOrd="0" destOrd="0" presId="urn:microsoft.com/office/officeart/2008/layout/PictureStrips"/>
    <dgm:cxn modelId="{460E35B3-88B9-4B88-9BA7-BAB594D3CEAA}" type="presParOf" srcId="{184E2CC2-3EE2-2F4C-A068-2CE0F795BD3C}" destId="{CBDDE8C9-5586-AE43-AC7A-C4767FE58656}" srcOrd="1" destOrd="0" presId="urn:microsoft.com/office/officeart/2008/layout/PictureStrips"/>
    <dgm:cxn modelId="{27AF867D-9D4B-40B8-86E9-1788B8BED1FD}" type="presParOf" srcId="{12C67E1B-75CD-4C7A-848F-9D4FA2817BB0}" destId="{D6651E1B-5D61-D84E-BD44-9466D6B051A2}" srcOrd="9" destOrd="0" presId="urn:microsoft.com/office/officeart/2008/layout/PictureStrips"/>
    <dgm:cxn modelId="{770C86DB-BA06-4518-A890-4E4CB29DC5A1}" type="presParOf" srcId="{12C67E1B-75CD-4C7A-848F-9D4FA2817BB0}" destId="{FE7AF086-EA62-42BF-AE1C-C9ECF8BF0168}" srcOrd="10" destOrd="0" presId="urn:microsoft.com/office/officeart/2008/layout/PictureStrips"/>
    <dgm:cxn modelId="{BC1476A6-8BC2-42ED-9714-597E067D2455}" type="presParOf" srcId="{FE7AF086-EA62-42BF-AE1C-C9ECF8BF0168}" destId="{3A787191-D712-491E-B097-56065CD18C26}" srcOrd="0" destOrd="0" presId="urn:microsoft.com/office/officeart/2008/layout/PictureStrips"/>
    <dgm:cxn modelId="{7A38D2D2-5D2E-400E-8909-01A7B723AFA1}" type="presParOf" srcId="{FE7AF086-EA62-42BF-AE1C-C9ECF8BF0168}" destId="{19148F14-7B1F-48F7-8627-6376E522C61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32FE9D-CCF6-41C3-BE0F-4AD1E7ECCC4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EDDED62-D906-4CF2-8E5B-257C0D959679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O" sz="2000" dirty="0" smtClean="0"/>
            <a:t>Comité Escolar de Convivencia</a:t>
          </a:r>
          <a:endParaRPr lang="es-CO" sz="2000" dirty="0"/>
        </a:p>
      </dgm:t>
    </dgm:pt>
    <dgm:pt modelId="{7FA4FC38-ED33-4324-9387-378B376F6F3B}" type="parTrans" cxnId="{79EA47A3-7B09-468C-9F7F-993CBE33248D}">
      <dgm:prSet/>
      <dgm:spPr/>
      <dgm:t>
        <a:bodyPr/>
        <a:lstStyle/>
        <a:p>
          <a:endParaRPr lang="es-CO"/>
        </a:p>
      </dgm:t>
    </dgm:pt>
    <dgm:pt modelId="{BCC3DD45-DF57-4E44-B1F9-BDFDA3022D18}" type="sibTrans" cxnId="{79EA47A3-7B09-468C-9F7F-993CBE33248D}">
      <dgm:prSet/>
      <dgm:spPr>
        <a:solidFill>
          <a:srgbClr val="009900"/>
        </a:solidFill>
      </dgm:spPr>
      <dgm:t>
        <a:bodyPr/>
        <a:lstStyle/>
        <a:p>
          <a:endParaRPr lang="es-CO"/>
        </a:p>
      </dgm:t>
    </dgm:pt>
    <dgm:pt modelId="{DC2761D9-DA0E-42F3-BEA7-846634D3E18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CO" sz="1300" dirty="0" smtClean="0"/>
        </a:p>
        <a:p>
          <a:r>
            <a:rPr lang="es-CO" sz="1300" dirty="0" smtClean="0"/>
            <a:t>Comités Municipales, Distritales y</a:t>
          </a:r>
        </a:p>
        <a:p>
          <a:r>
            <a:rPr lang="es-CO" sz="1300" dirty="0" smtClean="0"/>
            <a:t>Departamentales de Convivencia Escolar</a:t>
          </a:r>
          <a:endParaRPr lang="es-CO" sz="1300" dirty="0"/>
        </a:p>
      </dgm:t>
    </dgm:pt>
    <dgm:pt modelId="{A6C3118D-8505-4329-B81D-EB72A583133D}" type="parTrans" cxnId="{AE92C313-0C85-43C4-95EC-4EF0A25A7C13}">
      <dgm:prSet/>
      <dgm:spPr/>
      <dgm:t>
        <a:bodyPr/>
        <a:lstStyle/>
        <a:p>
          <a:endParaRPr lang="es-CO"/>
        </a:p>
      </dgm:t>
    </dgm:pt>
    <dgm:pt modelId="{46638D39-5796-4856-A91F-1C94BAEBAAF6}" type="sibTrans" cxnId="{AE92C313-0C85-43C4-95EC-4EF0A25A7C13}">
      <dgm:prSet/>
      <dgm:spPr/>
      <dgm:t>
        <a:bodyPr/>
        <a:lstStyle/>
        <a:p>
          <a:endParaRPr lang="es-CO"/>
        </a:p>
      </dgm:t>
    </dgm:pt>
    <dgm:pt modelId="{B25645A4-734C-4E92-8E25-0539AF5A3C93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Comité Nacional de </a:t>
          </a:r>
          <a:r>
            <a:rPr lang="pt-BR" sz="1600" dirty="0" err="1" smtClean="0">
              <a:solidFill>
                <a:schemeClr val="bg1"/>
              </a:solidFill>
            </a:rPr>
            <a:t>Convivencia</a:t>
          </a:r>
          <a:r>
            <a:rPr lang="pt-BR" sz="1600" dirty="0" smtClean="0">
              <a:solidFill>
                <a:schemeClr val="bg1"/>
              </a:solidFill>
            </a:rPr>
            <a:t> Escolar</a:t>
          </a:r>
          <a:endParaRPr lang="es-CO" sz="1600" dirty="0">
            <a:solidFill>
              <a:schemeClr val="bg1"/>
            </a:solidFill>
          </a:endParaRPr>
        </a:p>
      </dgm:t>
    </dgm:pt>
    <dgm:pt modelId="{16AD2C70-3E37-4895-880A-DE9D037133DE}" type="parTrans" cxnId="{0FD11D64-03FC-4B36-9926-081CB14BA1E6}">
      <dgm:prSet/>
      <dgm:spPr/>
      <dgm:t>
        <a:bodyPr/>
        <a:lstStyle/>
        <a:p>
          <a:endParaRPr lang="es-CO"/>
        </a:p>
      </dgm:t>
    </dgm:pt>
    <dgm:pt modelId="{4270CC0A-A0CD-45F1-A32F-BBE28E0041A1}" type="sibTrans" cxnId="{0FD11D64-03FC-4B36-9926-081CB14BA1E6}">
      <dgm:prSet/>
      <dgm:spPr/>
      <dgm:t>
        <a:bodyPr/>
        <a:lstStyle/>
        <a:p>
          <a:endParaRPr lang="es-CO"/>
        </a:p>
      </dgm:t>
    </dgm:pt>
    <dgm:pt modelId="{1F9A6269-74CD-499E-9B8F-2C0EBDF15965}" type="pres">
      <dgm:prSet presAssocID="{E732FE9D-CCF6-41C3-BE0F-4AD1E7ECCC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21BC4D0-5FE3-46D7-98FE-1FCFBBB75899}" type="pres">
      <dgm:prSet presAssocID="{AEDDED62-D906-4CF2-8E5B-257C0D9596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958ABE-4725-4D3E-8308-EEE27E469D6B}" type="pres">
      <dgm:prSet presAssocID="{AEDDED62-D906-4CF2-8E5B-257C0D959679}" presName="gear1srcNode" presStyleLbl="node1" presStyleIdx="0" presStyleCnt="3"/>
      <dgm:spPr/>
      <dgm:t>
        <a:bodyPr/>
        <a:lstStyle/>
        <a:p>
          <a:endParaRPr lang="es-CO"/>
        </a:p>
      </dgm:t>
    </dgm:pt>
    <dgm:pt modelId="{B8D733B6-CE48-48A0-A840-639CD4974B1E}" type="pres">
      <dgm:prSet presAssocID="{AEDDED62-D906-4CF2-8E5B-257C0D959679}" presName="gear1dstNode" presStyleLbl="node1" presStyleIdx="0" presStyleCnt="3"/>
      <dgm:spPr/>
      <dgm:t>
        <a:bodyPr/>
        <a:lstStyle/>
        <a:p>
          <a:endParaRPr lang="es-CO"/>
        </a:p>
      </dgm:t>
    </dgm:pt>
    <dgm:pt modelId="{59395F8A-BE3A-4C67-A508-603463E91CE8}" type="pres">
      <dgm:prSet presAssocID="{DC2761D9-DA0E-42F3-BEA7-846634D3E18F}" presName="gear2" presStyleLbl="node1" presStyleIdx="1" presStyleCnt="3" custScaleX="144455" custScaleY="12850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974882-F5A0-4F19-9BBA-AF716504EB5E}" type="pres">
      <dgm:prSet presAssocID="{DC2761D9-DA0E-42F3-BEA7-846634D3E18F}" presName="gear2srcNode" presStyleLbl="node1" presStyleIdx="1" presStyleCnt="3"/>
      <dgm:spPr/>
      <dgm:t>
        <a:bodyPr/>
        <a:lstStyle/>
        <a:p>
          <a:endParaRPr lang="es-CO"/>
        </a:p>
      </dgm:t>
    </dgm:pt>
    <dgm:pt modelId="{9D8EA0B9-E2CE-45FD-AF39-E66715AAA976}" type="pres">
      <dgm:prSet presAssocID="{DC2761D9-DA0E-42F3-BEA7-846634D3E18F}" presName="gear2dstNode" presStyleLbl="node1" presStyleIdx="1" presStyleCnt="3"/>
      <dgm:spPr/>
      <dgm:t>
        <a:bodyPr/>
        <a:lstStyle/>
        <a:p>
          <a:endParaRPr lang="es-CO"/>
        </a:p>
      </dgm:t>
    </dgm:pt>
    <dgm:pt modelId="{4EDB5A4D-6D1B-493B-9408-B58FCEB3D5F4}" type="pres">
      <dgm:prSet presAssocID="{B25645A4-734C-4E92-8E25-0539AF5A3C93}" presName="gear3" presStyleLbl="node1" presStyleIdx="2" presStyleCnt="3" custScaleX="118834" custScaleY="113900"/>
      <dgm:spPr/>
      <dgm:t>
        <a:bodyPr/>
        <a:lstStyle/>
        <a:p>
          <a:endParaRPr lang="es-CO"/>
        </a:p>
      </dgm:t>
    </dgm:pt>
    <dgm:pt modelId="{27F1AE4A-85FC-4200-B59B-D8467CEBE24B}" type="pres">
      <dgm:prSet presAssocID="{B25645A4-734C-4E92-8E25-0539AF5A3C9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4DC696-7C93-4549-A189-04F3E109A7F8}" type="pres">
      <dgm:prSet presAssocID="{B25645A4-734C-4E92-8E25-0539AF5A3C93}" presName="gear3srcNode" presStyleLbl="node1" presStyleIdx="2" presStyleCnt="3"/>
      <dgm:spPr/>
      <dgm:t>
        <a:bodyPr/>
        <a:lstStyle/>
        <a:p>
          <a:endParaRPr lang="es-CO"/>
        </a:p>
      </dgm:t>
    </dgm:pt>
    <dgm:pt modelId="{1A1C8E26-634F-482A-B3EC-A5DA024E0D0D}" type="pres">
      <dgm:prSet presAssocID="{B25645A4-734C-4E92-8E25-0539AF5A3C93}" presName="gear3dstNode" presStyleLbl="node1" presStyleIdx="2" presStyleCnt="3"/>
      <dgm:spPr/>
      <dgm:t>
        <a:bodyPr/>
        <a:lstStyle/>
        <a:p>
          <a:endParaRPr lang="es-CO"/>
        </a:p>
      </dgm:t>
    </dgm:pt>
    <dgm:pt modelId="{425253EB-682A-404D-9CA7-21DF3B79DF0F}" type="pres">
      <dgm:prSet presAssocID="{BCC3DD45-DF57-4E44-B1F9-BDFDA3022D18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15E9966E-1F95-47CD-B726-B9D54C4054AD}" type="pres">
      <dgm:prSet presAssocID="{46638D39-5796-4856-A91F-1C94BAEBAAF6}" presName="connector2" presStyleLbl="sibTrans2D1" presStyleIdx="1" presStyleCnt="3" custLinFactNeighborX="-9151" custLinFactNeighborY="-6817"/>
      <dgm:spPr/>
      <dgm:t>
        <a:bodyPr/>
        <a:lstStyle/>
        <a:p>
          <a:endParaRPr lang="es-CO"/>
        </a:p>
      </dgm:t>
    </dgm:pt>
    <dgm:pt modelId="{D4B62B98-6CCA-4A8E-B61B-33D098DC1F96}" type="pres">
      <dgm:prSet presAssocID="{4270CC0A-A0CD-45F1-A32F-BBE28E0041A1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F1C8BB37-1588-4D36-A471-CF5AB4F9A19C}" type="presOf" srcId="{DC2761D9-DA0E-42F3-BEA7-846634D3E18F}" destId="{59395F8A-BE3A-4C67-A508-603463E91CE8}" srcOrd="0" destOrd="0" presId="urn:microsoft.com/office/officeart/2005/8/layout/gear1"/>
    <dgm:cxn modelId="{0FD11D64-03FC-4B36-9926-081CB14BA1E6}" srcId="{E732FE9D-CCF6-41C3-BE0F-4AD1E7ECCC42}" destId="{B25645A4-734C-4E92-8E25-0539AF5A3C93}" srcOrd="2" destOrd="0" parTransId="{16AD2C70-3E37-4895-880A-DE9D037133DE}" sibTransId="{4270CC0A-A0CD-45F1-A32F-BBE28E0041A1}"/>
    <dgm:cxn modelId="{AE92C313-0C85-43C4-95EC-4EF0A25A7C13}" srcId="{E732FE9D-CCF6-41C3-BE0F-4AD1E7ECCC42}" destId="{DC2761D9-DA0E-42F3-BEA7-846634D3E18F}" srcOrd="1" destOrd="0" parTransId="{A6C3118D-8505-4329-B81D-EB72A583133D}" sibTransId="{46638D39-5796-4856-A91F-1C94BAEBAAF6}"/>
    <dgm:cxn modelId="{42C8C5FC-37B8-42CE-BB02-826B7D1B88A7}" type="presOf" srcId="{B25645A4-734C-4E92-8E25-0539AF5A3C93}" destId="{1A1C8E26-634F-482A-B3EC-A5DA024E0D0D}" srcOrd="3" destOrd="0" presId="urn:microsoft.com/office/officeart/2005/8/layout/gear1"/>
    <dgm:cxn modelId="{D33C0589-0951-4AFE-8638-D2F5A89EB74B}" type="presOf" srcId="{B25645A4-734C-4E92-8E25-0539AF5A3C93}" destId="{27F1AE4A-85FC-4200-B59B-D8467CEBE24B}" srcOrd="1" destOrd="0" presId="urn:microsoft.com/office/officeart/2005/8/layout/gear1"/>
    <dgm:cxn modelId="{E3DEDB1B-DCD0-4015-8747-4979CE9A4616}" type="presOf" srcId="{46638D39-5796-4856-A91F-1C94BAEBAAF6}" destId="{15E9966E-1F95-47CD-B726-B9D54C4054AD}" srcOrd="0" destOrd="0" presId="urn:microsoft.com/office/officeart/2005/8/layout/gear1"/>
    <dgm:cxn modelId="{79EA47A3-7B09-468C-9F7F-993CBE33248D}" srcId="{E732FE9D-CCF6-41C3-BE0F-4AD1E7ECCC42}" destId="{AEDDED62-D906-4CF2-8E5B-257C0D959679}" srcOrd="0" destOrd="0" parTransId="{7FA4FC38-ED33-4324-9387-378B376F6F3B}" sibTransId="{BCC3DD45-DF57-4E44-B1F9-BDFDA3022D18}"/>
    <dgm:cxn modelId="{FC6A64FF-6EB2-434F-AB31-A28EE593EFE8}" type="presOf" srcId="{AEDDED62-D906-4CF2-8E5B-257C0D959679}" destId="{B8D733B6-CE48-48A0-A840-639CD4974B1E}" srcOrd="2" destOrd="0" presId="urn:microsoft.com/office/officeart/2005/8/layout/gear1"/>
    <dgm:cxn modelId="{C35B316D-4485-416C-B7AF-82BD54D31E01}" type="presOf" srcId="{E732FE9D-CCF6-41C3-BE0F-4AD1E7ECCC42}" destId="{1F9A6269-74CD-499E-9B8F-2C0EBDF15965}" srcOrd="0" destOrd="0" presId="urn:microsoft.com/office/officeart/2005/8/layout/gear1"/>
    <dgm:cxn modelId="{ECFDEE1B-FE2C-4C7A-AD3B-2DBFBCB3C500}" type="presOf" srcId="{4270CC0A-A0CD-45F1-A32F-BBE28E0041A1}" destId="{D4B62B98-6CCA-4A8E-B61B-33D098DC1F96}" srcOrd="0" destOrd="0" presId="urn:microsoft.com/office/officeart/2005/8/layout/gear1"/>
    <dgm:cxn modelId="{20FC3738-7A72-4AD6-A8B5-5382FF13C232}" type="presOf" srcId="{DC2761D9-DA0E-42F3-BEA7-846634D3E18F}" destId="{69974882-F5A0-4F19-9BBA-AF716504EB5E}" srcOrd="1" destOrd="0" presId="urn:microsoft.com/office/officeart/2005/8/layout/gear1"/>
    <dgm:cxn modelId="{35E6C80C-C102-4410-838F-E5A5A2B3459D}" type="presOf" srcId="{BCC3DD45-DF57-4E44-B1F9-BDFDA3022D18}" destId="{425253EB-682A-404D-9CA7-21DF3B79DF0F}" srcOrd="0" destOrd="0" presId="urn:microsoft.com/office/officeart/2005/8/layout/gear1"/>
    <dgm:cxn modelId="{48AEE6E4-59DF-4ACE-8584-E7C8F130804C}" type="presOf" srcId="{AEDDED62-D906-4CF2-8E5B-257C0D959679}" destId="{81958ABE-4725-4D3E-8308-EEE27E469D6B}" srcOrd="1" destOrd="0" presId="urn:microsoft.com/office/officeart/2005/8/layout/gear1"/>
    <dgm:cxn modelId="{2BDF47F2-6208-481F-A451-6747EADB6794}" type="presOf" srcId="{AEDDED62-D906-4CF2-8E5B-257C0D959679}" destId="{221BC4D0-5FE3-46D7-98FE-1FCFBBB75899}" srcOrd="0" destOrd="0" presId="urn:microsoft.com/office/officeart/2005/8/layout/gear1"/>
    <dgm:cxn modelId="{9CA60BC8-4059-46DF-B701-D685CF15878D}" type="presOf" srcId="{B25645A4-734C-4E92-8E25-0539AF5A3C93}" destId="{BE4DC696-7C93-4549-A189-04F3E109A7F8}" srcOrd="2" destOrd="0" presId="urn:microsoft.com/office/officeart/2005/8/layout/gear1"/>
    <dgm:cxn modelId="{4165AB56-D80C-4214-A023-698E88B22A56}" type="presOf" srcId="{B25645A4-734C-4E92-8E25-0539AF5A3C93}" destId="{4EDB5A4D-6D1B-493B-9408-B58FCEB3D5F4}" srcOrd="0" destOrd="0" presId="urn:microsoft.com/office/officeart/2005/8/layout/gear1"/>
    <dgm:cxn modelId="{250DB664-15E0-40BD-BEA1-C38D8698EE20}" type="presOf" srcId="{DC2761D9-DA0E-42F3-BEA7-846634D3E18F}" destId="{9D8EA0B9-E2CE-45FD-AF39-E66715AAA976}" srcOrd="2" destOrd="0" presId="urn:microsoft.com/office/officeart/2005/8/layout/gear1"/>
    <dgm:cxn modelId="{8B14F93D-CF0F-49F5-8FE0-A7D49AD760C9}" type="presParOf" srcId="{1F9A6269-74CD-499E-9B8F-2C0EBDF15965}" destId="{221BC4D0-5FE3-46D7-98FE-1FCFBBB75899}" srcOrd="0" destOrd="0" presId="urn:microsoft.com/office/officeart/2005/8/layout/gear1"/>
    <dgm:cxn modelId="{A490909A-D15D-4C01-BF87-A8E13E1DC77B}" type="presParOf" srcId="{1F9A6269-74CD-499E-9B8F-2C0EBDF15965}" destId="{81958ABE-4725-4D3E-8308-EEE27E469D6B}" srcOrd="1" destOrd="0" presId="urn:microsoft.com/office/officeart/2005/8/layout/gear1"/>
    <dgm:cxn modelId="{81021C92-38DF-45D3-AA9F-7411456D5475}" type="presParOf" srcId="{1F9A6269-74CD-499E-9B8F-2C0EBDF15965}" destId="{B8D733B6-CE48-48A0-A840-639CD4974B1E}" srcOrd="2" destOrd="0" presId="urn:microsoft.com/office/officeart/2005/8/layout/gear1"/>
    <dgm:cxn modelId="{E8343A0E-3E45-4F07-8B88-5F6D3CCC6155}" type="presParOf" srcId="{1F9A6269-74CD-499E-9B8F-2C0EBDF15965}" destId="{59395F8A-BE3A-4C67-A508-603463E91CE8}" srcOrd="3" destOrd="0" presId="urn:microsoft.com/office/officeart/2005/8/layout/gear1"/>
    <dgm:cxn modelId="{2CCB774E-D082-4A1F-9D87-A4BD2757F850}" type="presParOf" srcId="{1F9A6269-74CD-499E-9B8F-2C0EBDF15965}" destId="{69974882-F5A0-4F19-9BBA-AF716504EB5E}" srcOrd="4" destOrd="0" presId="urn:microsoft.com/office/officeart/2005/8/layout/gear1"/>
    <dgm:cxn modelId="{63946603-6149-4D77-803A-2FA5B2B83CCD}" type="presParOf" srcId="{1F9A6269-74CD-499E-9B8F-2C0EBDF15965}" destId="{9D8EA0B9-E2CE-45FD-AF39-E66715AAA976}" srcOrd="5" destOrd="0" presId="urn:microsoft.com/office/officeart/2005/8/layout/gear1"/>
    <dgm:cxn modelId="{2FAAB0B3-77AA-4D69-AF30-4F8AF3B8EBF1}" type="presParOf" srcId="{1F9A6269-74CD-499E-9B8F-2C0EBDF15965}" destId="{4EDB5A4D-6D1B-493B-9408-B58FCEB3D5F4}" srcOrd="6" destOrd="0" presId="urn:microsoft.com/office/officeart/2005/8/layout/gear1"/>
    <dgm:cxn modelId="{81DDD557-A740-4B93-970E-02F91203CE93}" type="presParOf" srcId="{1F9A6269-74CD-499E-9B8F-2C0EBDF15965}" destId="{27F1AE4A-85FC-4200-B59B-D8467CEBE24B}" srcOrd="7" destOrd="0" presId="urn:microsoft.com/office/officeart/2005/8/layout/gear1"/>
    <dgm:cxn modelId="{7F9AD558-D56C-440F-9F9C-62BF1E9378C4}" type="presParOf" srcId="{1F9A6269-74CD-499E-9B8F-2C0EBDF15965}" destId="{BE4DC696-7C93-4549-A189-04F3E109A7F8}" srcOrd="8" destOrd="0" presId="urn:microsoft.com/office/officeart/2005/8/layout/gear1"/>
    <dgm:cxn modelId="{A37F4439-517F-4B73-B335-83806B7B21C5}" type="presParOf" srcId="{1F9A6269-74CD-499E-9B8F-2C0EBDF15965}" destId="{1A1C8E26-634F-482A-B3EC-A5DA024E0D0D}" srcOrd="9" destOrd="0" presId="urn:microsoft.com/office/officeart/2005/8/layout/gear1"/>
    <dgm:cxn modelId="{F5F42EF0-E1CD-499C-B8E3-4B6EF9E95FCE}" type="presParOf" srcId="{1F9A6269-74CD-499E-9B8F-2C0EBDF15965}" destId="{425253EB-682A-404D-9CA7-21DF3B79DF0F}" srcOrd="10" destOrd="0" presId="urn:microsoft.com/office/officeart/2005/8/layout/gear1"/>
    <dgm:cxn modelId="{6E740CA3-0C13-4044-A517-787345F70F70}" type="presParOf" srcId="{1F9A6269-74CD-499E-9B8F-2C0EBDF15965}" destId="{15E9966E-1F95-47CD-B726-B9D54C4054AD}" srcOrd="11" destOrd="0" presId="urn:microsoft.com/office/officeart/2005/8/layout/gear1"/>
    <dgm:cxn modelId="{3D237295-87A2-42CF-AD75-6B8586D24386}" type="presParOf" srcId="{1F9A6269-74CD-499E-9B8F-2C0EBDF15965}" destId="{D4B62B98-6CCA-4A8E-B61B-33D098DC1F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961639-CC5D-4C93-943A-399EC8C5DF4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FF1F6D5-C09C-476F-844E-5C7F011DDC2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 anchor="t"/>
        <a:lstStyle/>
        <a:p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Ruta de atención integral </a:t>
          </a:r>
        </a:p>
        <a:p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29)</a:t>
          </a:r>
          <a:b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</a:br>
          <a:endParaRPr lang="es-CO" sz="1600" b="1" kern="1200" dirty="0" smtClean="0">
            <a:solidFill>
              <a:srgbClr val="800000"/>
            </a:solidFill>
            <a:latin typeface="Arial" pitchFamily="34" charset="0"/>
            <a:ea typeface="ＭＳ Ｐゴシック" pitchFamily="34" charset="-128"/>
            <a:cs typeface="Arial" pitchFamily="34" charset="0"/>
          </a:endParaRPr>
        </a:p>
        <a:p>
          <a:endParaRPr lang="es-CO" sz="100" kern="12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Incluye </a:t>
          </a:r>
          <a:r>
            <a:rPr lang="es-CO" sz="20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protocolos</a:t>
          </a:r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 seguir  al interior de la </a:t>
          </a:r>
          <a:r>
            <a:rPr lang="es-CO" sz="20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institución educativa </a:t>
          </a:r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  a nivel intersectorial.</a:t>
          </a:r>
          <a:endParaRPr lang="es-CO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1CD11-002F-4401-BFE3-C5D00215DF07}" type="parTrans" cxnId="{78B1EA76-1192-4670-900C-06577D9F3EA4}">
      <dgm:prSet/>
      <dgm:spPr/>
      <dgm:t>
        <a:bodyPr/>
        <a:lstStyle/>
        <a:p>
          <a:endParaRPr lang="es-CO"/>
        </a:p>
      </dgm:t>
    </dgm:pt>
    <dgm:pt modelId="{E6CCCA13-BB9C-45C2-A2B9-C59E527B0BEA}" type="sibTrans" cxnId="{78B1EA76-1192-4670-900C-06577D9F3EA4}">
      <dgm:prSet/>
      <dgm:spPr/>
      <dgm:t>
        <a:bodyPr/>
        <a:lstStyle/>
        <a:p>
          <a:endParaRPr lang="es-CO"/>
        </a:p>
      </dgm:t>
    </dgm:pt>
    <dgm:pt modelId="{2B7CACA7-4410-45B9-99B8-55F3C39CFF2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FF"/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Sistema de Información Unificado de Convivencia Escolar </a:t>
          </a:r>
        </a:p>
        <a:p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28)</a:t>
          </a:r>
        </a:p>
        <a:p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Para la </a:t>
          </a:r>
          <a:r>
            <a:rPr lang="es-CO" sz="20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identificación, registro y seguimiento </a:t>
          </a:r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 los casos de acoso, violencia escolar y de vulneración de derechos sexuales y reproductivos.</a:t>
          </a:r>
          <a:endParaRPr lang="es-CO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7313B-BC57-41AA-831A-C36183948071}" type="parTrans" cxnId="{F9A2D7C0-8399-4DCC-B124-C08E1B87C1AA}">
      <dgm:prSet/>
      <dgm:spPr/>
      <dgm:t>
        <a:bodyPr/>
        <a:lstStyle/>
        <a:p>
          <a:endParaRPr lang="es-CO"/>
        </a:p>
      </dgm:t>
    </dgm:pt>
    <dgm:pt modelId="{90FD492B-220E-4FE9-BAE7-DFB71EE1323A}" type="sibTrans" cxnId="{F9A2D7C0-8399-4DCC-B124-C08E1B87C1AA}">
      <dgm:prSet/>
      <dgm:spPr/>
      <dgm:t>
        <a:bodyPr/>
        <a:lstStyle/>
        <a:p>
          <a:endParaRPr lang="es-CO"/>
        </a:p>
      </dgm:t>
    </dgm:pt>
    <dgm:pt modelId="{42949757-1586-428C-B290-4F38E88F8B0A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 anchor="t"/>
        <a:lstStyle/>
        <a:p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Alianzas para la Orientación Escolar</a:t>
          </a:r>
        </a:p>
        <a:p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32)</a:t>
          </a:r>
          <a:endParaRPr lang="es-CO" sz="1200" kern="12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CO" sz="18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 las instituciones de educación superior, a través de la creación de </a:t>
          </a:r>
          <a:r>
            <a:rPr lang="es-CO" sz="18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espacios de práctica de estudiantes de último semestre  </a:t>
          </a:r>
          <a:r>
            <a:rPr lang="es-CO" sz="18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para participar en el proceso de orientación escolar </a:t>
          </a:r>
          <a:r>
            <a:rPr lang="es-CO" sz="18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para</a:t>
          </a:r>
          <a:r>
            <a:rPr lang="es-CO" sz="18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la convivencia y </a:t>
          </a:r>
          <a:r>
            <a:rPr lang="es-CO" sz="18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apoyar al Comité Escolar de Convivencia </a:t>
          </a:r>
          <a:r>
            <a:rPr lang="es-CO" sz="18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como enlace con las demás entidades que hacen parte del Sistema.</a:t>
          </a:r>
        </a:p>
      </dgm:t>
    </dgm:pt>
    <dgm:pt modelId="{190BA78B-0033-4D24-8C91-959EDA10CB6A}" type="parTrans" cxnId="{A0DFA5E8-20C9-4427-A317-1B2686D2AEDE}">
      <dgm:prSet/>
      <dgm:spPr/>
      <dgm:t>
        <a:bodyPr/>
        <a:lstStyle/>
        <a:p>
          <a:endParaRPr lang="es-CO"/>
        </a:p>
      </dgm:t>
    </dgm:pt>
    <dgm:pt modelId="{720CA29D-B3AA-4934-8EF4-356F98DB44F8}" type="sibTrans" cxnId="{A0DFA5E8-20C9-4427-A317-1B2686D2AEDE}">
      <dgm:prSet/>
      <dgm:spPr/>
      <dgm:t>
        <a:bodyPr/>
        <a:lstStyle/>
        <a:p>
          <a:endParaRPr lang="es-CO"/>
        </a:p>
      </dgm:t>
    </dgm:pt>
    <dgm:pt modelId="{BCB7EAAF-C4F6-4E95-A7C2-11D63036D846}">
      <dgm:prSet phldrT="[Texto]" custT="1"/>
      <dgm:spPr>
        <a:solidFill>
          <a:srgbClr val="FFFFFF"/>
        </a:solidFill>
      </dgm:spPr>
      <dgm:t>
        <a:bodyPr/>
        <a:lstStyle/>
        <a:p>
          <a:endParaRPr lang="es-CO" sz="20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j-ea"/>
            <a:cs typeface="Arial" pitchFamily="34" charset="0"/>
          </a:endParaRPr>
        </a:p>
      </dgm:t>
    </dgm:pt>
    <dgm:pt modelId="{8967C902-E5C2-4B81-9E35-9F13F104D3BA}" type="sibTrans" cxnId="{6A9D4054-C79A-46C4-BFDD-412473B70D6B}">
      <dgm:prSet/>
      <dgm:spPr/>
      <dgm:t>
        <a:bodyPr/>
        <a:lstStyle/>
        <a:p>
          <a:endParaRPr lang="es-CO"/>
        </a:p>
      </dgm:t>
    </dgm:pt>
    <dgm:pt modelId="{366438FD-9A6C-4DAA-9C04-0A8302AD6705}" type="parTrans" cxnId="{6A9D4054-C79A-46C4-BFDD-412473B70D6B}">
      <dgm:prSet/>
      <dgm:spPr/>
      <dgm:t>
        <a:bodyPr/>
        <a:lstStyle/>
        <a:p>
          <a:endParaRPr lang="es-CO"/>
        </a:p>
      </dgm:t>
    </dgm:pt>
    <dgm:pt modelId="{C95B9015-6376-4F80-AA6C-53FFFBC03D2C}" type="pres">
      <dgm:prSet presAssocID="{2A961639-CC5D-4C93-943A-399EC8C5DF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3A6F174-AD6F-498C-8E94-BC1BBA02473C}" type="pres">
      <dgm:prSet presAssocID="{BCB7EAAF-C4F6-4E95-A7C2-11D63036D846}" presName="roof" presStyleLbl="dkBgShp" presStyleIdx="0" presStyleCnt="2" custScaleY="33333" custLinFactNeighborX="22924" custLinFactNeighborY="-84425"/>
      <dgm:spPr/>
      <dgm:t>
        <a:bodyPr/>
        <a:lstStyle/>
        <a:p>
          <a:endParaRPr lang="es-CO"/>
        </a:p>
      </dgm:t>
    </dgm:pt>
    <dgm:pt modelId="{52D8D6E9-4608-4BD4-9A6E-CAC171623803}" type="pres">
      <dgm:prSet presAssocID="{BCB7EAAF-C4F6-4E95-A7C2-11D63036D846}" presName="pillars" presStyleCnt="0"/>
      <dgm:spPr/>
    </dgm:pt>
    <dgm:pt modelId="{FD518654-41C8-444A-87A6-1633C17A83F0}" type="pres">
      <dgm:prSet presAssocID="{BCB7EAAF-C4F6-4E95-A7C2-11D63036D846}" presName="pillar1" presStyleLbl="node1" presStyleIdx="0" presStyleCnt="3" custScaleX="62513" custScaleY="117971" custLinFactNeighborX="-3" custLinFactNeighborY="-18319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/>
        <a:lstStyle/>
        <a:p>
          <a:endParaRPr lang="es-CO"/>
        </a:p>
      </dgm:t>
    </dgm:pt>
    <dgm:pt modelId="{D070D939-27C9-40FA-90F1-467C6B7ED414}" type="pres">
      <dgm:prSet presAssocID="{2B7CACA7-4410-45B9-99B8-55F3C39CFF26}" presName="pillarX" presStyleLbl="node1" presStyleIdx="1" presStyleCnt="3" custScaleX="62513" custScaleY="117971" custLinFactNeighborX="-147" custLinFactNeighborY="-183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DC9AC9-E4E9-4038-9C37-D929AFE7E50D}" type="pres">
      <dgm:prSet presAssocID="{42949757-1586-428C-B290-4F38E88F8B0A}" presName="pillarX" presStyleLbl="node1" presStyleIdx="2" presStyleCnt="3" custScaleX="62513" custScaleY="117971" custLinFactNeighborX="-147" custLinFactNeighborY="-183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8D21D1-5F32-4EA1-9135-5403414A829A}" type="pres">
      <dgm:prSet presAssocID="{BCB7EAAF-C4F6-4E95-A7C2-11D63036D846}" presName="base" presStyleLbl="dkBgShp" presStyleIdx="1" presStyleCnt="2" custAng="0" custLinFactY="-100000" custLinFactNeighborX="-13600" custLinFactNeighborY="-177068"/>
      <dgm:spPr>
        <a:noFill/>
      </dgm:spPr>
      <dgm:t>
        <a:bodyPr/>
        <a:lstStyle/>
        <a:p>
          <a:endParaRPr lang="es-ES"/>
        </a:p>
      </dgm:t>
    </dgm:pt>
  </dgm:ptLst>
  <dgm:cxnLst>
    <dgm:cxn modelId="{78B1EA76-1192-4670-900C-06577D9F3EA4}" srcId="{BCB7EAAF-C4F6-4E95-A7C2-11D63036D846}" destId="{2FF1F6D5-C09C-476F-844E-5C7F011DDC25}" srcOrd="0" destOrd="0" parTransId="{0B71CD11-002F-4401-BFE3-C5D00215DF07}" sibTransId="{E6CCCA13-BB9C-45C2-A2B9-C59E527B0BEA}"/>
    <dgm:cxn modelId="{F9A2D7C0-8399-4DCC-B124-C08E1B87C1AA}" srcId="{BCB7EAAF-C4F6-4E95-A7C2-11D63036D846}" destId="{2B7CACA7-4410-45B9-99B8-55F3C39CFF26}" srcOrd="1" destOrd="0" parTransId="{B257313B-BC57-41AA-831A-C36183948071}" sibTransId="{90FD492B-220E-4FE9-BAE7-DFB71EE1323A}"/>
    <dgm:cxn modelId="{6A306E81-76CB-4B4D-AC72-8EA1DC9F6A59}" type="presOf" srcId="{2A961639-CC5D-4C93-943A-399EC8C5DF4B}" destId="{C95B9015-6376-4F80-AA6C-53FFFBC03D2C}" srcOrd="0" destOrd="0" presId="urn:microsoft.com/office/officeart/2005/8/layout/hList3"/>
    <dgm:cxn modelId="{A0DFA5E8-20C9-4427-A317-1B2686D2AEDE}" srcId="{BCB7EAAF-C4F6-4E95-A7C2-11D63036D846}" destId="{42949757-1586-428C-B290-4F38E88F8B0A}" srcOrd="2" destOrd="0" parTransId="{190BA78B-0033-4D24-8C91-959EDA10CB6A}" sibTransId="{720CA29D-B3AA-4934-8EF4-356F98DB44F8}"/>
    <dgm:cxn modelId="{84A8FBB9-BFCC-441B-833F-597745677312}" type="presOf" srcId="{2FF1F6D5-C09C-476F-844E-5C7F011DDC25}" destId="{FD518654-41C8-444A-87A6-1633C17A83F0}" srcOrd="0" destOrd="0" presId="urn:microsoft.com/office/officeart/2005/8/layout/hList3"/>
    <dgm:cxn modelId="{6A9D4054-C79A-46C4-BFDD-412473B70D6B}" srcId="{2A961639-CC5D-4C93-943A-399EC8C5DF4B}" destId="{BCB7EAAF-C4F6-4E95-A7C2-11D63036D846}" srcOrd="0" destOrd="0" parTransId="{366438FD-9A6C-4DAA-9C04-0A8302AD6705}" sibTransId="{8967C902-E5C2-4B81-9E35-9F13F104D3BA}"/>
    <dgm:cxn modelId="{7917570C-09DB-49A1-B98C-5F4667E46E0D}" type="presOf" srcId="{42949757-1586-428C-B290-4F38E88F8B0A}" destId="{48DC9AC9-E4E9-4038-9C37-D929AFE7E50D}" srcOrd="0" destOrd="0" presId="urn:microsoft.com/office/officeart/2005/8/layout/hList3"/>
    <dgm:cxn modelId="{79192FBB-D637-445A-952A-F3FC0B35E3FC}" type="presOf" srcId="{2B7CACA7-4410-45B9-99B8-55F3C39CFF26}" destId="{D070D939-27C9-40FA-90F1-467C6B7ED414}" srcOrd="0" destOrd="0" presId="urn:microsoft.com/office/officeart/2005/8/layout/hList3"/>
    <dgm:cxn modelId="{6815A125-F458-4068-92A4-A884A310C2E2}" type="presOf" srcId="{BCB7EAAF-C4F6-4E95-A7C2-11D63036D846}" destId="{63A6F174-AD6F-498C-8E94-BC1BBA02473C}" srcOrd="0" destOrd="0" presId="urn:microsoft.com/office/officeart/2005/8/layout/hList3"/>
    <dgm:cxn modelId="{A0C20463-60CB-48B7-A088-DEE03C3E1DFA}" type="presParOf" srcId="{C95B9015-6376-4F80-AA6C-53FFFBC03D2C}" destId="{63A6F174-AD6F-498C-8E94-BC1BBA02473C}" srcOrd="0" destOrd="0" presId="urn:microsoft.com/office/officeart/2005/8/layout/hList3"/>
    <dgm:cxn modelId="{EE8A9ED0-AEE8-4E71-8173-86E79B79412A}" type="presParOf" srcId="{C95B9015-6376-4F80-AA6C-53FFFBC03D2C}" destId="{52D8D6E9-4608-4BD4-9A6E-CAC171623803}" srcOrd="1" destOrd="0" presId="urn:microsoft.com/office/officeart/2005/8/layout/hList3"/>
    <dgm:cxn modelId="{5A1A0414-905E-4EC4-A8D4-9C26BA89A8C4}" type="presParOf" srcId="{52D8D6E9-4608-4BD4-9A6E-CAC171623803}" destId="{FD518654-41C8-444A-87A6-1633C17A83F0}" srcOrd="0" destOrd="0" presId="urn:microsoft.com/office/officeart/2005/8/layout/hList3"/>
    <dgm:cxn modelId="{A9D68504-1CDD-42F3-9B90-6596F4EED15C}" type="presParOf" srcId="{52D8D6E9-4608-4BD4-9A6E-CAC171623803}" destId="{D070D939-27C9-40FA-90F1-467C6B7ED414}" srcOrd="1" destOrd="0" presId="urn:microsoft.com/office/officeart/2005/8/layout/hList3"/>
    <dgm:cxn modelId="{BABB1D58-AB17-4F79-AE01-D8091C909A27}" type="presParOf" srcId="{52D8D6E9-4608-4BD4-9A6E-CAC171623803}" destId="{48DC9AC9-E4E9-4038-9C37-D929AFE7E50D}" srcOrd="2" destOrd="0" presId="urn:microsoft.com/office/officeart/2005/8/layout/hList3"/>
    <dgm:cxn modelId="{A661148C-041D-4FAE-A662-346976062B67}" type="presParOf" srcId="{C95B9015-6376-4F80-AA6C-53FFFBC03D2C}" destId="{F38D21D1-5F32-4EA1-9135-5403414A82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D39C46-32C6-4E7C-A9DF-AE0E7E7221D4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C49061EE-2E63-4E2B-BC04-3040A90909D8}">
      <dgm:prSet phldrT="[Texto]" custT="1"/>
      <dgm:spPr/>
      <dgm:t>
        <a:bodyPr/>
        <a:lstStyle/>
        <a:p>
          <a:r>
            <a:rPr lang="es-CO" sz="1800" b="0" dirty="0" smtClean="0">
              <a:latin typeface="Arial" pitchFamily="34" charset="0"/>
              <a:cs typeface="Arial" pitchFamily="34" charset="0"/>
            </a:rPr>
            <a:t>Manual de Convivencia</a:t>
          </a:r>
          <a:endParaRPr lang="es-CO" sz="1800" b="0" dirty="0">
            <a:latin typeface="Arial" pitchFamily="34" charset="0"/>
            <a:cs typeface="Arial" pitchFamily="34" charset="0"/>
          </a:endParaRPr>
        </a:p>
      </dgm:t>
    </dgm:pt>
    <dgm:pt modelId="{20590EE8-89EB-4777-80CC-3D4AFEC173F1}" type="parTrans" cxnId="{E64B203C-A260-416F-B458-78CDC24B655C}">
      <dgm:prSet/>
      <dgm:spPr/>
      <dgm:t>
        <a:bodyPr/>
        <a:lstStyle/>
        <a:p>
          <a:endParaRPr lang="es-CO"/>
        </a:p>
      </dgm:t>
    </dgm:pt>
    <dgm:pt modelId="{8CBDDBEC-7C15-469F-B165-38C40BCF613B}" type="sibTrans" cxnId="{E64B203C-A260-416F-B458-78CDC24B655C}">
      <dgm:prSet/>
      <dgm:spPr/>
      <dgm:t>
        <a:bodyPr/>
        <a:lstStyle/>
        <a:p>
          <a:endParaRPr lang="es-CO"/>
        </a:p>
      </dgm:t>
    </dgm:pt>
    <dgm:pt modelId="{D2113FCB-3CCF-4289-9688-DE3DE89D6A42}">
      <dgm:prSet phldrT="[Texto]" custT="1"/>
      <dgm:spPr/>
      <dgm:t>
        <a:bodyPr/>
        <a:lstStyle/>
        <a:p>
          <a:r>
            <a:rPr lang="es-CO" sz="1600" b="0" dirty="0" smtClean="0">
              <a:latin typeface="Arial" pitchFamily="34" charset="0"/>
              <a:cs typeface="Arial" pitchFamily="34" charset="0"/>
            </a:rPr>
            <a:t>Ruta de Atención Integral para la Convivencia Escolar</a:t>
          </a:r>
          <a:endParaRPr lang="es-CO" sz="1600" b="0" dirty="0">
            <a:latin typeface="Arial" pitchFamily="34" charset="0"/>
            <a:cs typeface="Arial" pitchFamily="34" charset="0"/>
          </a:endParaRPr>
        </a:p>
      </dgm:t>
    </dgm:pt>
    <dgm:pt modelId="{85DE8517-D888-4ED7-B6FB-76E2BE2B182F}" type="parTrans" cxnId="{83A447C9-06C0-40E4-ACF8-8EEA27BD4AAD}">
      <dgm:prSet/>
      <dgm:spPr/>
      <dgm:t>
        <a:bodyPr/>
        <a:lstStyle/>
        <a:p>
          <a:endParaRPr lang="es-CO"/>
        </a:p>
      </dgm:t>
    </dgm:pt>
    <dgm:pt modelId="{40EC5EC8-277D-4AA7-9114-2753FC8DD290}" type="sibTrans" cxnId="{83A447C9-06C0-40E4-ACF8-8EEA27BD4AAD}">
      <dgm:prSet/>
      <dgm:spPr/>
      <dgm:t>
        <a:bodyPr/>
        <a:lstStyle/>
        <a:p>
          <a:endParaRPr lang="es-CO"/>
        </a:p>
      </dgm:t>
    </dgm:pt>
    <dgm:pt modelId="{96EA71E3-91D7-40E2-93FB-1767C2B9A29C}">
      <dgm:prSet phldrT="[Texto]" custT="1"/>
      <dgm:spPr/>
      <dgm:t>
        <a:bodyPr/>
        <a:lstStyle/>
        <a:p>
          <a:r>
            <a:rPr lang="es-CO" sz="1600" b="0" dirty="0" smtClean="0">
              <a:latin typeface="Arial" pitchFamily="34" charset="0"/>
              <a:cs typeface="Arial" pitchFamily="34" charset="0"/>
            </a:rPr>
            <a:t>¿Qué puedo hacer para fortalecer la convivencia escolar?</a:t>
          </a:r>
          <a:endParaRPr lang="es-CO" sz="1600" b="0" dirty="0">
            <a:latin typeface="Arial" pitchFamily="34" charset="0"/>
            <a:cs typeface="Arial" pitchFamily="34" charset="0"/>
          </a:endParaRPr>
        </a:p>
      </dgm:t>
    </dgm:pt>
    <dgm:pt modelId="{4AAC80C3-B665-4E26-ADE7-815AC332B8B0}" type="parTrans" cxnId="{5D96C57D-D7DE-4BE8-B348-53D77535F4B0}">
      <dgm:prSet/>
      <dgm:spPr/>
      <dgm:t>
        <a:bodyPr/>
        <a:lstStyle/>
        <a:p>
          <a:endParaRPr lang="es-CO"/>
        </a:p>
      </dgm:t>
    </dgm:pt>
    <dgm:pt modelId="{8D9CA4D0-F1D1-4CE8-8BED-CFA62FB480D4}" type="sibTrans" cxnId="{5D96C57D-D7DE-4BE8-B348-53D77535F4B0}">
      <dgm:prSet/>
      <dgm:spPr/>
      <dgm:t>
        <a:bodyPr/>
        <a:lstStyle/>
        <a:p>
          <a:endParaRPr lang="es-CO"/>
        </a:p>
      </dgm:t>
    </dgm:pt>
    <dgm:pt modelId="{CF572BB1-7028-4B68-9226-346F97983E56}">
      <dgm:prSet phldrT="[Texto]" custT="1"/>
      <dgm:spPr/>
      <dgm:t>
        <a:bodyPr/>
        <a:lstStyle/>
        <a:p>
          <a:r>
            <a:rPr lang="es-CO" sz="1600" b="0" dirty="0" smtClean="0">
              <a:latin typeface="Arial" pitchFamily="34" charset="0"/>
              <a:cs typeface="Arial" pitchFamily="34" charset="0"/>
            </a:rPr>
            <a:t>Convivencia y Derechos Sexuales y Reproductivos en la escuela </a:t>
          </a:r>
          <a:endParaRPr lang="es-CO" sz="1600" b="0" dirty="0">
            <a:latin typeface="Arial" pitchFamily="34" charset="0"/>
            <a:cs typeface="Arial" pitchFamily="34" charset="0"/>
          </a:endParaRPr>
        </a:p>
      </dgm:t>
    </dgm:pt>
    <dgm:pt modelId="{6C953DBE-5063-4F06-A5D1-4C76FE97F48D}" type="parTrans" cxnId="{AA970A0B-C613-409A-A234-5FEA2E711662}">
      <dgm:prSet/>
      <dgm:spPr/>
      <dgm:t>
        <a:bodyPr/>
        <a:lstStyle/>
        <a:p>
          <a:endParaRPr lang="es-CO"/>
        </a:p>
      </dgm:t>
    </dgm:pt>
    <dgm:pt modelId="{372A3382-93F4-4D2F-A8ED-67CF033D3DC6}" type="sibTrans" cxnId="{AA970A0B-C613-409A-A234-5FEA2E711662}">
      <dgm:prSet/>
      <dgm:spPr/>
      <dgm:t>
        <a:bodyPr/>
        <a:lstStyle/>
        <a:p>
          <a:endParaRPr lang="es-CO"/>
        </a:p>
      </dgm:t>
    </dgm:pt>
    <dgm:pt modelId="{5EF71958-E313-4E40-B411-A2123BE334BA}" type="pres">
      <dgm:prSet presAssocID="{C3D39C46-32C6-4E7C-A9DF-AE0E7E7221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8B93CC-C4F8-4285-8E66-6872C859ADE1}" type="pres">
      <dgm:prSet presAssocID="{C49061EE-2E63-4E2B-BC04-3040A90909D8}" presName="node" presStyleLbl="node1" presStyleIdx="0" presStyleCnt="4" custScaleX="1595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B601AA-1603-4C33-AC55-E47064FB3ED0}" type="pres">
      <dgm:prSet presAssocID="{8CBDDBEC-7C15-469F-B165-38C40BCF613B}" presName="sibTrans" presStyleLbl="sibTrans2D1" presStyleIdx="0" presStyleCnt="4"/>
      <dgm:spPr/>
      <dgm:t>
        <a:bodyPr/>
        <a:lstStyle/>
        <a:p>
          <a:endParaRPr lang="es-CO"/>
        </a:p>
      </dgm:t>
    </dgm:pt>
    <dgm:pt modelId="{5F8F0B4F-B57E-46FD-9736-AADACB1B8CBC}" type="pres">
      <dgm:prSet presAssocID="{8CBDDBEC-7C15-469F-B165-38C40BCF613B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20D86B61-7E22-4CEE-92B6-0AA4B83CD90B}" type="pres">
      <dgm:prSet presAssocID="{D2113FCB-3CCF-4289-9688-DE3DE89D6A42}" presName="node" presStyleLbl="node1" presStyleIdx="1" presStyleCnt="4" custScaleX="1595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9F4FEF-DE72-40BC-B583-581B329DDAAF}" type="pres">
      <dgm:prSet presAssocID="{40EC5EC8-277D-4AA7-9114-2753FC8DD290}" presName="sibTrans" presStyleLbl="sibTrans2D1" presStyleIdx="1" presStyleCnt="4"/>
      <dgm:spPr/>
      <dgm:t>
        <a:bodyPr/>
        <a:lstStyle/>
        <a:p>
          <a:endParaRPr lang="es-CO"/>
        </a:p>
      </dgm:t>
    </dgm:pt>
    <dgm:pt modelId="{0008DE91-B0E7-4001-8532-BE75FB88DB2C}" type="pres">
      <dgm:prSet presAssocID="{40EC5EC8-277D-4AA7-9114-2753FC8DD290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AE7A2726-D470-4399-B2E1-C418E3330831}" type="pres">
      <dgm:prSet presAssocID="{96EA71E3-91D7-40E2-93FB-1767C2B9A29C}" presName="node" presStyleLbl="node1" presStyleIdx="2" presStyleCnt="4" custScaleX="1595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D461F5-FB07-4AA2-A585-A50B29FA564C}" type="pres">
      <dgm:prSet presAssocID="{8D9CA4D0-F1D1-4CE8-8BED-CFA62FB480D4}" presName="sibTrans" presStyleLbl="sibTrans2D1" presStyleIdx="2" presStyleCnt="4"/>
      <dgm:spPr/>
      <dgm:t>
        <a:bodyPr/>
        <a:lstStyle/>
        <a:p>
          <a:endParaRPr lang="es-CO"/>
        </a:p>
      </dgm:t>
    </dgm:pt>
    <dgm:pt modelId="{8BC2322A-A141-427E-A0D7-504351F8CF6F}" type="pres">
      <dgm:prSet presAssocID="{8D9CA4D0-F1D1-4CE8-8BED-CFA62FB480D4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E2F55D2E-1C61-44EA-A3E1-91189F1F00D0}" type="pres">
      <dgm:prSet presAssocID="{CF572BB1-7028-4B68-9226-346F97983E56}" presName="node" presStyleLbl="node1" presStyleIdx="3" presStyleCnt="4" custScaleX="1595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1B5315-A2B8-4842-BE45-2793D39D10C3}" type="pres">
      <dgm:prSet presAssocID="{372A3382-93F4-4D2F-A8ED-67CF033D3DC6}" presName="sibTrans" presStyleLbl="sibTrans2D1" presStyleIdx="3" presStyleCnt="4"/>
      <dgm:spPr/>
      <dgm:t>
        <a:bodyPr/>
        <a:lstStyle/>
        <a:p>
          <a:endParaRPr lang="es-CO"/>
        </a:p>
      </dgm:t>
    </dgm:pt>
    <dgm:pt modelId="{30D357CE-08B2-4A96-8D49-8BBA287233A0}" type="pres">
      <dgm:prSet presAssocID="{372A3382-93F4-4D2F-A8ED-67CF033D3DC6}" presName="connectorText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3A801757-BA26-4AFD-9607-12A307843F95}" type="presOf" srcId="{D2113FCB-3CCF-4289-9688-DE3DE89D6A42}" destId="{20D86B61-7E22-4CEE-92B6-0AA4B83CD90B}" srcOrd="0" destOrd="0" presId="urn:microsoft.com/office/officeart/2005/8/layout/cycle2"/>
    <dgm:cxn modelId="{E64B203C-A260-416F-B458-78CDC24B655C}" srcId="{C3D39C46-32C6-4E7C-A9DF-AE0E7E7221D4}" destId="{C49061EE-2E63-4E2B-BC04-3040A90909D8}" srcOrd="0" destOrd="0" parTransId="{20590EE8-89EB-4777-80CC-3D4AFEC173F1}" sibTransId="{8CBDDBEC-7C15-469F-B165-38C40BCF613B}"/>
    <dgm:cxn modelId="{C212A5B4-5801-4937-A131-2E89FE1CC3D1}" type="presOf" srcId="{C3D39C46-32C6-4E7C-A9DF-AE0E7E7221D4}" destId="{5EF71958-E313-4E40-B411-A2123BE334BA}" srcOrd="0" destOrd="0" presId="urn:microsoft.com/office/officeart/2005/8/layout/cycle2"/>
    <dgm:cxn modelId="{C8D61FA6-A3E3-48ED-93A5-C72CC41571D6}" type="presOf" srcId="{C49061EE-2E63-4E2B-BC04-3040A90909D8}" destId="{348B93CC-C4F8-4285-8E66-6872C859ADE1}" srcOrd="0" destOrd="0" presId="urn:microsoft.com/office/officeart/2005/8/layout/cycle2"/>
    <dgm:cxn modelId="{A2394DC5-29C9-4ACE-9AA8-6A4777B26F6F}" type="presOf" srcId="{CF572BB1-7028-4B68-9226-346F97983E56}" destId="{E2F55D2E-1C61-44EA-A3E1-91189F1F00D0}" srcOrd="0" destOrd="0" presId="urn:microsoft.com/office/officeart/2005/8/layout/cycle2"/>
    <dgm:cxn modelId="{AA970A0B-C613-409A-A234-5FEA2E711662}" srcId="{C3D39C46-32C6-4E7C-A9DF-AE0E7E7221D4}" destId="{CF572BB1-7028-4B68-9226-346F97983E56}" srcOrd="3" destOrd="0" parTransId="{6C953DBE-5063-4F06-A5D1-4C76FE97F48D}" sibTransId="{372A3382-93F4-4D2F-A8ED-67CF033D3DC6}"/>
    <dgm:cxn modelId="{C2EAB075-9873-4C92-AB4B-D2611924BFD2}" type="presOf" srcId="{8CBDDBEC-7C15-469F-B165-38C40BCF613B}" destId="{5F8F0B4F-B57E-46FD-9736-AADACB1B8CBC}" srcOrd="1" destOrd="0" presId="urn:microsoft.com/office/officeart/2005/8/layout/cycle2"/>
    <dgm:cxn modelId="{ADABD9C6-4F2C-4D13-A692-C92B86EE2465}" type="presOf" srcId="{40EC5EC8-277D-4AA7-9114-2753FC8DD290}" destId="{389F4FEF-DE72-40BC-B583-581B329DDAAF}" srcOrd="0" destOrd="0" presId="urn:microsoft.com/office/officeart/2005/8/layout/cycle2"/>
    <dgm:cxn modelId="{83A447C9-06C0-40E4-ACF8-8EEA27BD4AAD}" srcId="{C3D39C46-32C6-4E7C-A9DF-AE0E7E7221D4}" destId="{D2113FCB-3CCF-4289-9688-DE3DE89D6A42}" srcOrd="1" destOrd="0" parTransId="{85DE8517-D888-4ED7-B6FB-76E2BE2B182F}" sibTransId="{40EC5EC8-277D-4AA7-9114-2753FC8DD290}"/>
    <dgm:cxn modelId="{6184F18D-357A-4480-B480-77A04291CDC3}" type="presOf" srcId="{372A3382-93F4-4D2F-A8ED-67CF033D3DC6}" destId="{30D357CE-08B2-4A96-8D49-8BBA287233A0}" srcOrd="1" destOrd="0" presId="urn:microsoft.com/office/officeart/2005/8/layout/cycle2"/>
    <dgm:cxn modelId="{53388475-A060-44F8-B284-7E135433B3F0}" type="presOf" srcId="{40EC5EC8-277D-4AA7-9114-2753FC8DD290}" destId="{0008DE91-B0E7-4001-8532-BE75FB88DB2C}" srcOrd="1" destOrd="0" presId="urn:microsoft.com/office/officeart/2005/8/layout/cycle2"/>
    <dgm:cxn modelId="{5D96C57D-D7DE-4BE8-B348-53D77535F4B0}" srcId="{C3D39C46-32C6-4E7C-A9DF-AE0E7E7221D4}" destId="{96EA71E3-91D7-40E2-93FB-1767C2B9A29C}" srcOrd="2" destOrd="0" parTransId="{4AAC80C3-B665-4E26-ADE7-815AC332B8B0}" sibTransId="{8D9CA4D0-F1D1-4CE8-8BED-CFA62FB480D4}"/>
    <dgm:cxn modelId="{EA99AB48-64E6-479D-BBE4-F870A3F6F188}" type="presOf" srcId="{8D9CA4D0-F1D1-4CE8-8BED-CFA62FB480D4}" destId="{84D461F5-FB07-4AA2-A585-A50B29FA564C}" srcOrd="0" destOrd="0" presId="urn:microsoft.com/office/officeart/2005/8/layout/cycle2"/>
    <dgm:cxn modelId="{E545E9C2-BEF7-4C9E-B003-7E8C7AE2F032}" type="presOf" srcId="{8CBDDBEC-7C15-469F-B165-38C40BCF613B}" destId="{FDB601AA-1603-4C33-AC55-E47064FB3ED0}" srcOrd="0" destOrd="0" presId="urn:microsoft.com/office/officeart/2005/8/layout/cycle2"/>
    <dgm:cxn modelId="{5AEFB08A-164C-4C01-B4F2-1EE34B67AC16}" type="presOf" srcId="{96EA71E3-91D7-40E2-93FB-1767C2B9A29C}" destId="{AE7A2726-D470-4399-B2E1-C418E3330831}" srcOrd="0" destOrd="0" presId="urn:microsoft.com/office/officeart/2005/8/layout/cycle2"/>
    <dgm:cxn modelId="{D376B184-FEF5-44C0-8433-9693AFDE73A5}" type="presOf" srcId="{372A3382-93F4-4D2F-A8ED-67CF033D3DC6}" destId="{BA1B5315-A2B8-4842-BE45-2793D39D10C3}" srcOrd="0" destOrd="0" presId="urn:microsoft.com/office/officeart/2005/8/layout/cycle2"/>
    <dgm:cxn modelId="{70B9BEBD-1221-4939-9E6F-383522DBCA3D}" type="presOf" srcId="{8D9CA4D0-F1D1-4CE8-8BED-CFA62FB480D4}" destId="{8BC2322A-A141-427E-A0D7-504351F8CF6F}" srcOrd="1" destOrd="0" presId="urn:microsoft.com/office/officeart/2005/8/layout/cycle2"/>
    <dgm:cxn modelId="{A99622CA-F0A1-46D3-B490-38D247AD6C65}" type="presParOf" srcId="{5EF71958-E313-4E40-B411-A2123BE334BA}" destId="{348B93CC-C4F8-4285-8E66-6872C859ADE1}" srcOrd="0" destOrd="0" presId="urn:microsoft.com/office/officeart/2005/8/layout/cycle2"/>
    <dgm:cxn modelId="{5DC3A3F1-380B-4763-A5A4-AC8A1F7D1F29}" type="presParOf" srcId="{5EF71958-E313-4E40-B411-A2123BE334BA}" destId="{FDB601AA-1603-4C33-AC55-E47064FB3ED0}" srcOrd="1" destOrd="0" presId="urn:microsoft.com/office/officeart/2005/8/layout/cycle2"/>
    <dgm:cxn modelId="{87933F6F-1F42-4C91-B7D5-94E8F3148A23}" type="presParOf" srcId="{FDB601AA-1603-4C33-AC55-E47064FB3ED0}" destId="{5F8F0B4F-B57E-46FD-9736-AADACB1B8CBC}" srcOrd="0" destOrd="0" presId="urn:microsoft.com/office/officeart/2005/8/layout/cycle2"/>
    <dgm:cxn modelId="{1AC40ABE-EDE9-4087-A179-BEA112A2C14D}" type="presParOf" srcId="{5EF71958-E313-4E40-B411-A2123BE334BA}" destId="{20D86B61-7E22-4CEE-92B6-0AA4B83CD90B}" srcOrd="2" destOrd="0" presId="urn:microsoft.com/office/officeart/2005/8/layout/cycle2"/>
    <dgm:cxn modelId="{0C9898A1-2213-4F36-AF18-4FF2FE31F8E2}" type="presParOf" srcId="{5EF71958-E313-4E40-B411-A2123BE334BA}" destId="{389F4FEF-DE72-40BC-B583-581B329DDAAF}" srcOrd="3" destOrd="0" presId="urn:microsoft.com/office/officeart/2005/8/layout/cycle2"/>
    <dgm:cxn modelId="{384CE175-7666-40EC-A3F0-083EDE8A8452}" type="presParOf" srcId="{389F4FEF-DE72-40BC-B583-581B329DDAAF}" destId="{0008DE91-B0E7-4001-8532-BE75FB88DB2C}" srcOrd="0" destOrd="0" presId="urn:microsoft.com/office/officeart/2005/8/layout/cycle2"/>
    <dgm:cxn modelId="{13E0386E-5E4C-4D3E-8A47-DC8560AAAF8E}" type="presParOf" srcId="{5EF71958-E313-4E40-B411-A2123BE334BA}" destId="{AE7A2726-D470-4399-B2E1-C418E3330831}" srcOrd="4" destOrd="0" presId="urn:microsoft.com/office/officeart/2005/8/layout/cycle2"/>
    <dgm:cxn modelId="{077F9396-A4C3-4158-8820-BE3FAA3EBAB2}" type="presParOf" srcId="{5EF71958-E313-4E40-B411-A2123BE334BA}" destId="{84D461F5-FB07-4AA2-A585-A50B29FA564C}" srcOrd="5" destOrd="0" presId="urn:microsoft.com/office/officeart/2005/8/layout/cycle2"/>
    <dgm:cxn modelId="{C713F978-6844-4A00-B161-B0E2E4B7D0EA}" type="presParOf" srcId="{84D461F5-FB07-4AA2-A585-A50B29FA564C}" destId="{8BC2322A-A141-427E-A0D7-504351F8CF6F}" srcOrd="0" destOrd="0" presId="urn:microsoft.com/office/officeart/2005/8/layout/cycle2"/>
    <dgm:cxn modelId="{717AD18F-5B1D-47DF-9084-8158FF58D053}" type="presParOf" srcId="{5EF71958-E313-4E40-B411-A2123BE334BA}" destId="{E2F55D2E-1C61-44EA-A3E1-91189F1F00D0}" srcOrd="6" destOrd="0" presId="urn:microsoft.com/office/officeart/2005/8/layout/cycle2"/>
    <dgm:cxn modelId="{41885E17-9167-4B30-933A-320910A7D55C}" type="presParOf" srcId="{5EF71958-E313-4E40-B411-A2123BE334BA}" destId="{BA1B5315-A2B8-4842-BE45-2793D39D10C3}" srcOrd="7" destOrd="0" presId="urn:microsoft.com/office/officeart/2005/8/layout/cycle2"/>
    <dgm:cxn modelId="{2CF8CCFA-B7B5-4302-BC55-DBEE42B66D7A}" type="presParOf" srcId="{BA1B5315-A2B8-4842-BE45-2793D39D10C3}" destId="{30D357CE-08B2-4A96-8D49-8BBA287233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6CFBAA-91D3-4EFD-8AFA-9E1BB528F138}" type="doc">
      <dgm:prSet loTypeId="urn:microsoft.com/office/officeart/2011/layout/ConvergingText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39EEDF5B-D431-460F-AC1C-AE8E288E356A}">
      <dgm:prSet phldrT="[Texto]" custT="1"/>
      <dgm:spPr/>
      <dgm:t>
        <a:bodyPr/>
        <a:lstStyle/>
        <a:p>
          <a:endParaRPr lang="es-CO" sz="1600" b="1" dirty="0" smtClean="0"/>
        </a:p>
        <a:p>
          <a:r>
            <a:rPr lang="es-CO" sz="1600" b="1" dirty="0" smtClean="0"/>
            <a:t>Corresponsabilidad</a:t>
          </a:r>
        </a:p>
        <a:p>
          <a:r>
            <a:rPr lang="es-CO" sz="1600" b="0" dirty="0" smtClean="0"/>
            <a:t>Dentro y fuera de la escuela</a:t>
          </a:r>
        </a:p>
        <a:p>
          <a:endParaRPr lang="es-CO" sz="1800" b="1" dirty="0"/>
        </a:p>
      </dgm:t>
    </dgm:pt>
    <dgm:pt modelId="{69A5ED04-293E-46B7-864E-BED9F26DCB5F}" type="parTrans" cxnId="{D06F9BFC-0A6E-4351-85EC-4361495D17B2}">
      <dgm:prSet/>
      <dgm:spPr/>
      <dgm:t>
        <a:bodyPr/>
        <a:lstStyle/>
        <a:p>
          <a:endParaRPr lang="es-CO"/>
        </a:p>
      </dgm:t>
    </dgm:pt>
    <dgm:pt modelId="{069807A5-7A33-4C70-9F9A-69DC1FC67B13}" type="sibTrans" cxnId="{D06F9BFC-0A6E-4351-85EC-4361495D17B2}">
      <dgm:prSet/>
      <dgm:spPr/>
      <dgm:t>
        <a:bodyPr/>
        <a:lstStyle/>
        <a:p>
          <a:endParaRPr lang="es-CO"/>
        </a:p>
      </dgm:t>
    </dgm:pt>
    <dgm:pt modelId="{647B306B-46AC-4A86-A370-A5FE1A6072EB}">
      <dgm:prSet phldrT="[Texto]"/>
      <dgm:spPr/>
      <dgm:t>
        <a:bodyPr/>
        <a:lstStyle/>
        <a:p>
          <a:r>
            <a:rPr lang="es-CO" dirty="0" smtClean="0"/>
            <a:t>Estudiantes</a:t>
          </a:r>
          <a:endParaRPr lang="es-CO" dirty="0"/>
        </a:p>
      </dgm:t>
    </dgm:pt>
    <dgm:pt modelId="{DB723517-B0CE-41F2-A9AB-1DEC7A916EE7}" type="parTrans" cxnId="{83ABAC03-F89A-4288-A306-E4503C9ED44B}">
      <dgm:prSet/>
      <dgm:spPr/>
      <dgm:t>
        <a:bodyPr/>
        <a:lstStyle/>
        <a:p>
          <a:endParaRPr lang="es-CO"/>
        </a:p>
      </dgm:t>
    </dgm:pt>
    <dgm:pt modelId="{8A1CB5F8-3A6C-476B-B712-4511B57356AC}" type="sibTrans" cxnId="{83ABAC03-F89A-4288-A306-E4503C9ED44B}">
      <dgm:prSet/>
      <dgm:spPr/>
      <dgm:t>
        <a:bodyPr/>
        <a:lstStyle/>
        <a:p>
          <a:endParaRPr lang="es-CO"/>
        </a:p>
      </dgm:t>
    </dgm:pt>
    <dgm:pt modelId="{B827F35D-31D8-41D3-96AC-308665742129}">
      <dgm:prSet phldrT="[Texto]"/>
      <dgm:spPr/>
      <dgm:t>
        <a:bodyPr/>
        <a:lstStyle/>
        <a:p>
          <a:r>
            <a:rPr lang="es-CO" dirty="0" smtClean="0"/>
            <a:t>Familias</a:t>
          </a:r>
          <a:endParaRPr lang="es-CO" dirty="0"/>
        </a:p>
      </dgm:t>
    </dgm:pt>
    <dgm:pt modelId="{E6F10570-6AF4-4F7C-90B1-B3F1178122EA}" type="parTrans" cxnId="{E96FAB65-4C74-4415-9B72-2F0256EB8686}">
      <dgm:prSet/>
      <dgm:spPr/>
      <dgm:t>
        <a:bodyPr/>
        <a:lstStyle/>
        <a:p>
          <a:endParaRPr lang="es-CO"/>
        </a:p>
      </dgm:t>
    </dgm:pt>
    <dgm:pt modelId="{24558D4E-709C-4785-8438-D7A01656FF51}" type="sibTrans" cxnId="{E96FAB65-4C74-4415-9B72-2F0256EB8686}">
      <dgm:prSet/>
      <dgm:spPr/>
      <dgm:t>
        <a:bodyPr/>
        <a:lstStyle/>
        <a:p>
          <a:endParaRPr lang="es-CO"/>
        </a:p>
      </dgm:t>
    </dgm:pt>
    <dgm:pt modelId="{54EAA66D-2A5A-4B29-9B72-9C6AC0E3B079}">
      <dgm:prSet phldrT="[Texto]"/>
      <dgm:spPr/>
      <dgm:t>
        <a:bodyPr/>
        <a:lstStyle/>
        <a:p>
          <a:r>
            <a:rPr lang="es-CO" dirty="0" smtClean="0"/>
            <a:t>Docentes</a:t>
          </a:r>
          <a:endParaRPr lang="es-CO" dirty="0"/>
        </a:p>
      </dgm:t>
    </dgm:pt>
    <dgm:pt modelId="{FF482999-8B70-43E6-9ACD-4B2F1082B933}" type="parTrans" cxnId="{354ED938-4C79-4456-8C0C-03921998513D}">
      <dgm:prSet/>
      <dgm:spPr/>
      <dgm:t>
        <a:bodyPr/>
        <a:lstStyle/>
        <a:p>
          <a:endParaRPr lang="es-CO"/>
        </a:p>
      </dgm:t>
    </dgm:pt>
    <dgm:pt modelId="{67C71525-BEF5-4546-97B4-FEAD2E3226F8}" type="sibTrans" cxnId="{354ED938-4C79-4456-8C0C-03921998513D}">
      <dgm:prSet/>
      <dgm:spPr/>
      <dgm:t>
        <a:bodyPr/>
        <a:lstStyle/>
        <a:p>
          <a:endParaRPr lang="es-CO"/>
        </a:p>
      </dgm:t>
    </dgm:pt>
    <dgm:pt modelId="{E727C8DF-9F20-4016-A2EE-9C80F75D09F3}">
      <dgm:prSet phldrT="[Texto]"/>
      <dgm:spPr/>
      <dgm:t>
        <a:bodyPr/>
        <a:lstStyle/>
        <a:p>
          <a:r>
            <a:rPr lang="es-CO" dirty="0" smtClean="0"/>
            <a:t>Directivas docentes</a:t>
          </a:r>
          <a:endParaRPr lang="es-CO" dirty="0"/>
        </a:p>
      </dgm:t>
    </dgm:pt>
    <dgm:pt modelId="{58170AC3-9488-4D51-BECE-AAF5F9DDCE43}" type="parTrans" cxnId="{EDFE0784-4909-4804-B154-34750CC59F18}">
      <dgm:prSet/>
      <dgm:spPr/>
      <dgm:t>
        <a:bodyPr/>
        <a:lstStyle/>
        <a:p>
          <a:endParaRPr lang="es-CO"/>
        </a:p>
      </dgm:t>
    </dgm:pt>
    <dgm:pt modelId="{150437F1-10C5-42AF-BEA3-7ACA3A4001AD}" type="sibTrans" cxnId="{EDFE0784-4909-4804-B154-34750CC59F18}">
      <dgm:prSet/>
      <dgm:spPr/>
      <dgm:t>
        <a:bodyPr/>
        <a:lstStyle/>
        <a:p>
          <a:endParaRPr lang="es-CO"/>
        </a:p>
      </dgm:t>
    </dgm:pt>
    <dgm:pt modelId="{6EAA6D0F-B3CB-4D51-8A5C-17BECD303E14}" type="pres">
      <dgm:prSet presAssocID="{A36CFBAA-91D3-4EFD-8AFA-9E1BB528F138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E2C313D-D794-4355-BAE1-7A798BC99529}" type="pres">
      <dgm:prSet presAssocID="{39EEDF5B-D431-460F-AC1C-AE8E288E356A}" presName="composite" presStyleCnt="0"/>
      <dgm:spPr/>
    </dgm:pt>
    <dgm:pt modelId="{82FF0BDD-D184-435E-A516-B9040910D560}" type="pres">
      <dgm:prSet presAssocID="{39EEDF5B-D431-460F-AC1C-AE8E288E356A}" presName="ParentAccent1" presStyleLbl="alignNode1" presStyleIdx="0" presStyleCnt="42"/>
      <dgm:spPr/>
    </dgm:pt>
    <dgm:pt modelId="{9C5758B0-8F75-4437-8688-16F591BB6DB5}" type="pres">
      <dgm:prSet presAssocID="{39EEDF5B-D431-460F-AC1C-AE8E288E356A}" presName="ParentAccent2" presStyleLbl="alignNode1" presStyleIdx="1" presStyleCnt="42"/>
      <dgm:spPr/>
    </dgm:pt>
    <dgm:pt modelId="{EC13ED1B-74C6-4B11-8870-2475B18969F8}" type="pres">
      <dgm:prSet presAssocID="{39EEDF5B-D431-460F-AC1C-AE8E288E356A}" presName="ParentAccent3" presStyleLbl="alignNode1" presStyleIdx="2" presStyleCnt="42"/>
      <dgm:spPr/>
    </dgm:pt>
    <dgm:pt modelId="{4F575609-4BC1-4676-9268-482AE01633DE}" type="pres">
      <dgm:prSet presAssocID="{39EEDF5B-D431-460F-AC1C-AE8E288E356A}" presName="ParentAccent4" presStyleLbl="alignNode1" presStyleIdx="3" presStyleCnt="42"/>
      <dgm:spPr/>
    </dgm:pt>
    <dgm:pt modelId="{EA15BE36-4A3F-42B7-9E0A-C0BE85B0E819}" type="pres">
      <dgm:prSet presAssocID="{39EEDF5B-D431-460F-AC1C-AE8E288E356A}" presName="ParentAccent5" presStyleLbl="alignNode1" presStyleIdx="4" presStyleCnt="42"/>
      <dgm:spPr/>
    </dgm:pt>
    <dgm:pt modelId="{F4BA091B-E80E-426B-8255-9DFAEAACE577}" type="pres">
      <dgm:prSet presAssocID="{39EEDF5B-D431-460F-AC1C-AE8E288E356A}" presName="ParentAccent6" presStyleLbl="alignNode1" presStyleIdx="5" presStyleCnt="42"/>
      <dgm:spPr/>
    </dgm:pt>
    <dgm:pt modelId="{234F0C39-89A5-440B-9DAD-AD81ECECB4CF}" type="pres">
      <dgm:prSet presAssocID="{39EEDF5B-D431-460F-AC1C-AE8E288E356A}" presName="ParentAccent7" presStyleLbl="alignNode1" presStyleIdx="6" presStyleCnt="42"/>
      <dgm:spPr/>
    </dgm:pt>
    <dgm:pt modelId="{6EBD03DF-A6F0-42F6-AC94-DE85BA86996C}" type="pres">
      <dgm:prSet presAssocID="{39EEDF5B-D431-460F-AC1C-AE8E288E356A}" presName="ParentAccent8" presStyleLbl="alignNode1" presStyleIdx="7" presStyleCnt="42"/>
      <dgm:spPr/>
    </dgm:pt>
    <dgm:pt modelId="{D69A0815-5BD5-4C40-806A-84B2D8D8EA6D}" type="pres">
      <dgm:prSet presAssocID="{39EEDF5B-D431-460F-AC1C-AE8E288E356A}" presName="ParentAccent9" presStyleLbl="alignNode1" presStyleIdx="8" presStyleCnt="42"/>
      <dgm:spPr/>
    </dgm:pt>
    <dgm:pt modelId="{BFF499FA-3D28-4394-98FE-D5FCC7E6DA10}" type="pres">
      <dgm:prSet presAssocID="{39EEDF5B-D431-460F-AC1C-AE8E288E356A}" presName="ParentAccent10" presStyleLbl="alignNode1" presStyleIdx="9" presStyleCnt="42"/>
      <dgm:spPr/>
    </dgm:pt>
    <dgm:pt modelId="{A5BE43AE-B2D9-4779-801F-9A9BEB984E5F}" type="pres">
      <dgm:prSet presAssocID="{39EEDF5B-D431-460F-AC1C-AE8E288E356A}" presName="Parent" presStyleLbl="alignNode1" presStyleIdx="10" presStyleCnt="42" custScaleX="114537" custScaleY="101353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EAD6D3-92D6-4EB3-8F22-BFF5D0B0DAE6}" type="pres">
      <dgm:prSet presAssocID="{647B306B-46AC-4A86-A370-A5FE1A6072EB}" presName="Child1Accent1" presStyleLbl="alignNode1" presStyleIdx="11" presStyleCnt="42"/>
      <dgm:spPr/>
    </dgm:pt>
    <dgm:pt modelId="{68133E1E-46F4-4497-A6CD-E3E5E6737A03}" type="pres">
      <dgm:prSet presAssocID="{647B306B-46AC-4A86-A370-A5FE1A6072EB}" presName="Child1Accent2" presStyleLbl="alignNode1" presStyleIdx="12" presStyleCnt="42"/>
      <dgm:spPr/>
    </dgm:pt>
    <dgm:pt modelId="{D59AB1F1-E460-45F8-B471-10C40AA0F00F}" type="pres">
      <dgm:prSet presAssocID="{647B306B-46AC-4A86-A370-A5FE1A6072EB}" presName="Child1Accent3" presStyleLbl="alignNode1" presStyleIdx="13" presStyleCnt="42"/>
      <dgm:spPr/>
    </dgm:pt>
    <dgm:pt modelId="{804DB04C-A3EB-4A6C-A998-B7DE706029C3}" type="pres">
      <dgm:prSet presAssocID="{647B306B-46AC-4A86-A370-A5FE1A6072EB}" presName="Child1Accent4" presStyleLbl="alignNode1" presStyleIdx="14" presStyleCnt="42"/>
      <dgm:spPr/>
    </dgm:pt>
    <dgm:pt modelId="{AA3CC6CC-438A-4009-B9EE-264C3778D1F7}" type="pres">
      <dgm:prSet presAssocID="{647B306B-46AC-4A86-A370-A5FE1A6072EB}" presName="Child1Accent5" presStyleLbl="alignNode1" presStyleIdx="15" presStyleCnt="42"/>
      <dgm:spPr/>
    </dgm:pt>
    <dgm:pt modelId="{CF119411-0EE6-4A3E-93F1-EBA8A67B486E}" type="pres">
      <dgm:prSet presAssocID="{647B306B-46AC-4A86-A370-A5FE1A6072EB}" presName="Child1Accent6" presStyleLbl="alignNode1" presStyleIdx="16" presStyleCnt="42"/>
      <dgm:spPr/>
    </dgm:pt>
    <dgm:pt modelId="{DC726CA5-CBA5-4C8B-8233-EEB5EFFE823B}" type="pres">
      <dgm:prSet presAssocID="{647B306B-46AC-4A86-A370-A5FE1A6072EB}" presName="Child1Accent7" presStyleLbl="alignNode1" presStyleIdx="17" presStyleCnt="42"/>
      <dgm:spPr/>
    </dgm:pt>
    <dgm:pt modelId="{49CD7A5C-0F58-4CA1-A566-C5976228DF03}" type="pres">
      <dgm:prSet presAssocID="{647B306B-46AC-4A86-A370-A5FE1A6072EB}" presName="Child1Accent8" presStyleLbl="alignNode1" presStyleIdx="18" presStyleCnt="42"/>
      <dgm:spPr/>
    </dgm:pt>
    <dgm:pt modelId="{644697C7-0CBB-41C6-BE8A-5834DA6E09CD}" type="pres">
      <dgm:prSet presAssocID="{647B306B-46AC-4A86-A370-A5FE1A6072EB}" presName="Child1Accent9" presStyleLbl="alignNode1" presStyleIdx="19" presStyleCnt="42"/>
      <dgm:spPr/>
    </dgm:pt>
    <dgm:pt modelId="{1DF61E4E-8215-4930-BF9F-0B78DCD56A1D}" type="pres">
      <dgm:prSet presAssocID="{647B306B-46AC-4A86-A370-A5FE1A6072EB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689A81-6E5B-4047-919C-E7D022B679B6}" type="pres">
      <dgm:prSet presAssocID="{B827F35D-31D8-41D3-96AC-308665742129}" presName="Child2Accent1" presStyleLbl="alignNode1" presStyleIdx="20" presStyleCnt="42" custLinFactNeighborX="-16947"/>
      <dgm:spPr/>
    </dgm:pt>
    <dgm:pt modelId="{D82AC8CA-9944-496E-8A9A-343FFD129463}" type="pres">
      <dgm:prSet presAssocID="{B827F35D-31D8-41D3-96AC-308665742129}" presName="Child2Accent2" presStyleLbl="alignNode1" presStyleIdx="21" presStyleCnt="42"/>
      <dgm:spPr/>
    </dgm:pt>
    <dgm:pt modelId="{D083ABAC-C062-4EF3-B3EB-01A846DD75A2}" type="pres">
      <dgm:prSet presAssocID="{B827F35D-31D8-41D3-96AC-308665742129}" presName="Child2Accent3" presStyleLbl="alignNode1" presStyleIdx="22" presStyleCnt="42"/>
      <dgm:spPr/>
    </dgm:pt>
    <dgm:pt modelId="{D99C846C-5678-46A8-8992-0C4E3E03F9E7}" type="pres">
      <dgm:prSet presAssocID="{B827F35D-31D8-41D3-96AC-308665742129}" presName="Child2Accent4" presStyleLbl="alignNode1" presStyleIdx="23" presStyleCnt="42"/>
      <dgm:spPr/>
    </dgm:pt>
    <dgm:pt modelId="{EE80AE6D-3853-40A0-80D7-401EA5CA5553}" type="pres">
      <dgm:prSet presAssocID="{B827F35D-31D8-41D3-96AC-308665742129}" presName="Child2Accent5" presStyleLbl="alignNode1" presStyleIdx="24" presStyleCnt="42"/>
      <dgm:spPr/>
    </dgm:pt>
    <dgm:pt modelId="{B29A4317-A7FD-4DA3-B86C-D7F7AB8AF830}" type="pres">
      <dgm:prSet presAssocID="{B827F35D-31D8-41D3-96AC-308665742129}" presName="Child2Accent6" presStyleLbl="alignNode1" presStyleIdx="25" presStyleCnt="42"/>
      <dgm:spPr/>
    </dgm:pt>
    <dgm:pt modelId="{FE574B4B-0C79-4502-A758-56AD73C9F6E7}" type="pres">
      <dgm:prSet presAssocID="{B827F35D-31D8-41D3-96AC-308665742129}" presName="Child2Accent7" presStyleLbl="alignNode1" presStyleIdx="26" presStyleCnt="42"/>
      <dgm:spPr/>
    </dgm:pt>
    <dgm:pt modelId="{AE6947EF-B759-4039-9F55-A0E312D7C6C6}" type="pres">
      <dgm:prSet presAssocID="{B827F35D-31D8-41D3-96AC-308665742129}" presName="Child2" presStyleLbl="revTx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CF73B6-A2A5-401F-B13A-D8E2C0D719A8}" type="pres">
      <dgm:prSet presAssocID="{54EAA66D-2A5A-4B29-9B72-9C6AC0E3B079}" presName="Child3Accent1" presStyleLbl="alignNode1" presStyleIdx="27" presStyleCnt="42" custLinFactNeighborX="-14230"/>
      <dgm:spPr/>
    </dgm:pt>
    <dgm:pt modelId="{BE47944B-1420-41DE-9966-39BEBF0EA1A6}" type="pres">
      <dgm:prSet presAssocID="{54EAA66D-2A5A-4B29-9B72-9C6AC0E3B079}" presName="Child3Accent2" presStyleLbl="alignNode1" presStyleIdx="28" presStyleCnt="42"/>
      <dgm:spPr/>
    </dgm:pt>
    <dgm:pt modelId="{4521ECAC-9449-478E-B7A5-AB603C753EC2}" type="pres">
      <dgm:prSet presAssocID="{54EAA66D-2A5A-4B29-9B72-9C6AC0E3B079}" presName="Child3Accent3" presStyleLbl="alignNode1" presStyleIdx="29" presStyleCnt="42"/>
      <dgm:spPr/>
    </dgm:pt>
    <dgm:pt modelId="{7D308EDE-C16C-4C5F-B415-3344E144AA9F}" type="pres">
      <dgm:prSet presAssocID="{54EAA66D-2A5A-4B29-9B72-9C6AC0E3B079}" presName="Child3Accent4" presStyleLbl="alignNode1" presStyleIdx="30" presStyleCnt="42"/>
      <dgm:spPr/>
    </dgm:pt>
    <dgm:pt modelId="{9F4FF8B6-B87B-4098-A2DE-4FFBF635ED02}" type="pres">
      <dgm:prSet presAssocID="{54EAA66D-2A5A-4B29-9B72-9C6AC0E3B079}" presName="Child3Accent5" presStyleLbl="alignNode1" presStyleIdx="31" presStyleCnt="42"/>
      <dgm:spPr/>
    </dgm:pt>
    <dgm:pt modelId="{443B1E2F-1EE6-4D21-91ED-BC37697F8073}" type="pres">
      <dgm:prSet presAssocID="{54EAA66D-2A5A-4B29-9B72-9C6AC0E3B079}" presName="Child3Accent6" presStyleLbl="alignNode1" presStyleIdx="32" presStyleCnt="42"/>
      <dgm:spPr/>
    </dgm:pt>
    <dgm:pt modelId="{B741CAE9-0AB3-497D-8029-62AE54BD81E3}" type="pres">
      <dgm:prSet presAssocID="{54EAA66D-2A5A-4B29-9B72-9C6AC0E3B079}" presName="Child3Accent7" presStyleLbl="alignNode1" presStyleIdx="33" presStyleCnt="42"/>
      <dgm:spPr/>
    </dgm:pt>
    <dgm:pt modelId="{405A72D1-B2FE-440F-BC45-8067AECBA2C5}" type="pres">
      <dgm:prSet presAssocID="{54EAA66D-2A5A-4B29-9B72-9C6AC0E3B079}" presName="Child3" presStyleLbl="revTx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8EE1EA-4BE4-459B-B14F-CD763BC8C931}" type="pres">
      <dgm:prSet presAssocID="{E727C8DF-9F20-4016-A2EE-9C80F75D09F3}" presName="Child4Accent1" presStyleLbl="alignNode1" presStyleIdx="34" presStyleCnt="42"/>
      <dgm:spPr/>
    </dgm:pt>
    <dgm:pt modelId="{61E769CC-2B74-4214-9402-2993E5DB1481}" type="pres">
      <dgm:prSet presAssocID="{E727C8DF-9F20-4016-A2EE-9C80F75D09F3}" presName="Child4Accent2" presStyleLbl="alignNode1" presStyleIdx="35" presStyleCnt="42"/>
      <dgm:spPr/>
    </dgm:pt>
    <dgm:pt modelId="{0E65214E-ECFE-41B1-9165-6F7D298CCF5D}" type="pres">
      <dgm:prSet presAssocID="{E727C8DF-9F20-4016-A2EE-9C80F75D09F3}" presName="Child4Accent3" presStyleLbl="alignNode1" presStyleIdx="36" presStyleCnt="42"/>
      <dgm:spPr/>
    </dgm:pt>
    <dgm:pt modelId="{2F7C3951-ADAF-490E-BE07-EA5F68673F25}" type="pres">
      <dgm:prSet presAssocID="{E727C8DF-9F20-4016-A2EE-9C80F75D09F3}" presName="Child4Accent4" presStyleLbl="alignNode1" presStyleIdx="37" presStyleCnt="42"/>
      <dgm:spPr/>
    </dgm:pt>
    <dgm:pt modelId="{E444A275-6188-417D-B7D4-8E62B95C51A2}" type="pres">
      <dgm:prSet presAssocID="{E727C8DF-9F20-4016-A2EE-9C80F75D09F3}" presName="Child4Accent5" presStyleLbl="alignNode1" presStyleIdx="38" presStyleCnt="42"/>
      <dgm:spPr/>
    </dgm:pt>
    <dgm:pt modelId="{B300DEAF-38A7-4842-A819-752388E5BECA}" type="pres">
      <dgm:prSet presAssocID="{E727C8DF-9F20-4016-A2EE-9C80F75D09F3}" presName="Child4Accent6" presStyleLbl="alignNode1" presStyleIdx="39" presStyleCnt="42"/>
      <dgm:spPr/>
    </dgm:pt>
    <dgm:pt modelId="{36AAFEB6-1E88-4BB3-BBC1-EF9C9E5EAE05}" type="pres">
      <dgm:prSet presAssocID="{E727C8DF-9F20-4016-A2EE-9C80F75D09F3}" presName="Child4Accent7" presStyleLbl="alignNode1" presStyleIdx="40" presStyleCnt="42"/>
      <dgm:spPr/>
    </dgm:pt>
    <dgm:pt modelId="{B0EFDBD5-2BB2-4710-BE4D-F26E934C96C4}" type="pres">
      <dgm:prSet presAssocID="{E727C8DF-9F20-4016-A2EE-9C80F75D09F3}" presName="Child4Accent8" presStyleLbl="alignNode1" presStyleIdx="41" presStyleCnt="42"/>
      <dgm:spPr/>
    </dgm:pt>
    <dgm:pt modelId="{A4281567-DE95-4C32-A317-F128B0CCE950}" type="pres">
      <dgm:prSet presAssocID="{E727C8DF-9F20-4016-A2EE-9C80F75D09F3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96FAB65-4C74-4415-9B72-2F0256EB8686}" srcId="{39EEDF5B-D431-460F-AC1C-AE8E288E356A}" destId="{B827F35D-31D8-41D3-96AC-308665742129}" srcOrd="1" destOrd="0" parTransId="{E6F10570-6AF4-4F7C-90B1-B3F1178122EA}" sibTransId="{24558D4E-709C-4785-8438-D7A01656FF51}"/>
    <dgm:cxn modelId="{D06F9BFC-0A6E-4351-85EC-4361495D17B2}" srcId="{A36CFBAA-91D3-4EFD-8AFA-9E1BB528F138}" destId="{39EEDF5B-D431-460F-AC1C-AE8E288E356A}" srcOrd="0" destOrd="0" parTransId="{69A5ED04-293E-46B7-864E-BED9F26DCB5F}" sibTransId="{069807A5-7A33-4C70-9F9A-69DC1FC67B13}"/>
    <dgm:cxn modelId="{B0E08021-D464-4412-B783-24FA6831C37C}" type="presOf" srcId="{E727C8DF-9F20-4016-A2EE-9C80F75D09F3}" destId="{A4281567-DE95-4C32-A317-F128B0CCE950}" srcOrd="0" destOrd="0" presId="urn:microsoft.com/office/officeart/2011/layout/ConvergingText"/>
    <dgm:cxn modelId="{40881577-C4EB-43BD-BE17-0CB2D0B4CF4F}" type="presOf" srcId="{A36CFBAA-91D3-4EFD-8AFA-9E1BB528F138}" destId="{6EAA6D0F-B3CB-4D51-8A5C-17BECD303E14}" srcOrd="0" destOrd="0" presId="urn:microsoft.com/office/officeart/2011/layout/ConvergingText"/>
    <dgm:cxn modelId="{EDFE0784-4909-4804-B154-34750CC59F18}" srcId="{39EEDF5B-D431-460F-AC1C-AE8E288E356A}" destId="{E727C8DF-9F20-4016-A2EE-9C80F75D09F3}" srcOrd="3" destOrd="0" parTransId="{58170AC3-9488-4D51-BECE-AAF5F9DDCE43}" sibTransId="{150437F1-10C5-42AF-BEA3-7ACA3A4001AD}"/>
    <dgm:cxn modelId="{83ABAC03-F89A-4288-A306-E4503C9ED44B}" srcId="{39EEDF5B-D431-460F-AC1C-AE8E288E356A}" destId="{647B306B-46AC-4A86-A370-A5FE1A6072EB}" srcOrd="0" destOrd="0" parTransId="{DB723517-B0CE-41F2-A9AB-1DEC7A916EE7}" sibTransId="{8A1CB5F8-3A6C-476B-B712-4511B57356AC}"/>
    <dgm:cxn modelId="{F6CE22E6-E2F8-4DE1-B5B9-EA4186711EC2}" type="presOf" srcId="{647B306B-46AC-4A86-A370-A5FE1A6072EB}" destId="{1DF61E4E-8215-4930-BF9F-0B78DCD56A1D}" srcOrd="0" destOrd="0" presId="urn:microsoft.com/office/officeart/2011/layout/ConvergingText"/>
    <dgm:cxn modelId="{C1E0950C-44D3-4AF8-AD3D-12A606A96B65}" type="presOf" srcId="{39EEDF5B-D431-460F-AC1C-AE8E288E356A}" destId="{A5BE43AE-B2D9-4779-801F-9A9BEB984E5F}" srcOrd="0" destOrd="0" presId="urn:microsoft.com/office/officeart/2011/layout/ConvergingText"/>
    <dgm:cxn modelId="{A2B234ED-3DE8-496F-B83C-173ADD676E7E}" type="presOf" srcId="{54EAA66D-2A5A-4B29-9B72-9C6AC0E3B079}" destId="{405A72D1-B2FE-440F-BC45-8067AECBA2C5}" srcOrd="0" destOrd="0" presId="urn:microsoft.com/office/officeart/2011/layout/ConvergingText"/>
    <dgm:cxn modelId="{F0952E22-3D8F-48C1-9B4C-9F7BCB3F24A0}" type="presOf" srcId="{B827F35D-31D8-41D3-96AC-308665742129}" destId="{AE6947EF-B759-4039-9F55-A0E312D7C6C6}" srcOrd="0" destOrd="0" presId="urn:microsoft.com/office/officeart/2011/layout/ConvergingText"/>
    <dgm:cxn modelId="{354ED938-4C79-4456-8C0C-03921998513D}" srcId="{39EEDF5B-D431-460F-AC1C-AE8E288E356A}" destId="{54EAA66D-2A5A-4B29-9B72-9C6AC0E3B079}" srcOrd="2" destOrd="0" parTransId="{FF482999-8B70-43E6-9ACD-4B2F1082B933}" sibTransId="{67C71525-BEF5-4546-97B4-FEAD2E3226F8}"/>
    <dgm:cxn modelId="{2B606C6E-CDA6-459B-99F2-A9D4CCD21AF6}" type="presParOf" srcId="{6EAA6D0F-B3CB-4D51-8A5C-17BECD303E14}" destId="{9E2C313D-D794-4355-BAE1-7A798BC99529}" srcOrd="0" destOrd="0" presId="urn:microsoft.com/office/officeart/2011/layout/ConvergingText"/>
    <dgm:cxn modelId="{BB7F4EA5-E623-4F02-86A8-8FAEF9EDBA6B}" type="presParOf" srcId="{9E2C313D-D794-4355-BAE1-7A798BC99529}" destId="{82FF0BDD-D184-435E-A516-B9040910D560}" srcOrd="0" destOrd="0" presId="urn:microsoft.com/office/officeart/2011/layout/ConvergingText"/>
    <dgm:cxn modelId="{BB35FECC-30E6-45B4-AFF8-0DE8D4C116F2}" type="presParOf" srcId="{9E2C313D-D794-4355-BAE1-7A798BC99529}" destId="{9C5758B0-8F75-4437-8688-16F591BB6DB5}" srcOrd="1" destOrd="0" presId="urn:microsoft.com/office/officeart/2011/layout/ConvergingText"/>
    <dgm:cxn modelId="{34E21D49-775A-4C93-A9F6-02051465FF67}" type="presParOf" srcId="{9E2C313D-D794-4355-BAE1-7A798BC99529}" destId="{EC13ED1B-74C6-4B11-8870-2475B18969F8}" srcOrd="2" destOrd="0" presId="urn:microsoft.com/office/officeart/2011/layout/ConvergingText"/>
    <dgm:cxn modelId="{76F49BC3-30D3-4E26-92C6-4966FBA6965E}" type="presParOf" srcId="{9E2C313D-D794-4355-BAE1-7A798BC99529}" destId="{4F575609-4BC1-4676-9268-482AE01633DE}" srcOrd="3" destOrd="0" presId="urn:microsoft.com/office/officeart/2011/layout/ConvergingText"/>
    <dgm:cxn modelId="{61692AB1-620D-4D5C-92F7-599EFDDCCDE6}" type="presParOf" srcId="{9E2C313D-D794-4355-BAE1-7A798BC99529}" destId="{EA15BE36-4A3F-42B7-9E0A-C0BE85B0E819}" srcOrd="4" destOrd="0" presId="urn:microsoft.com/office/officeart/2011/layout/ConvergingText"/>
    <dgm:cxn modelId="{FFD803A4-1EEA-4942-8E7C-B1AC15B56D6E}" type="presParOf" srcId="{9E2C313D-D794-4355-BAE1-7A798BC99529}" destId="{F4BA091B-E80E-426B-8255-9DFAEAACE577}" srcOrd="5" destOrd="0" presId="urn:microsoft.com/office/officeart/2011/layout/ConvergingText"/>
    <dgm:cxn modelId="{50692F1E-8A4E-481C-A283-61DC1A739E38}" type="presParOf" srcId="{9E2C313D-D794-4355-BAE1-7A798BC99529}" destId="{234F0C39-89A5-440B-9DAD-AD81ECECB4CF}" srcOrd="6" destOrd="0" presId="urn:microsoft.com/office/officeart/2011/layout/ConvergingText"/>
    <dgm:cxn modelId="{6482D80E-B807-440B-92B1-E4537A35F2F3}" type="presParOf" srcId="{9E2C313D-D794-4355-BAE1-7A798BC99529}" destId="{6EBD03DF-A6F0-42F6-AC94-DE85BA86996C}" srcOrd="7" destOrd="0" presId="urn:microsoft.com/office/officeart/2011/layout/ConvergingText"/>
    <dgm:cxn modelId="{67E64D4E-A280-426B-B477-1222ED1E91B3}" type="presParOf" srcId="{9E2C313D-D794-4355-BAE1-7A798BC99529}" destId="{D69A0815-5BD5-4C40-806A-84B2D8D8EA6D}" srcOrd="8" destOrd="0" presId="urn:microsoft.com/office/officeart/2011/layout/ConvergingText"/>
    <dgm:cxn modelId="{C06B79AF-ACD2-4D7A-8CB9-46A0BEE6039F}" type="presParOf" srcId="{9E2C313D-D794-4355-BAE1-7A798BC99529}" destId="{BFF499FA-3D28-4394-98FE-D5FCC7E6DA10}" srcOrd="9" destOrd="0" presId="urn:microsoft.com/office/officeart/2011/layout/ConvergingText"/>
    <dgm:cxn modelId="{E60A5FC6-50A1-4BE6-BA05-FDFCC5E34543}" type="presParOf" srcId="{9E2C313D-D794-4355-BAE1-7A798BC99529}" destId="{A5BE43AE-B2D9-4779-801F-9A9BEB984E5F}" srcOrd="10" destOrd="0" presId="urn:microsoft.com/office/officeart/2011/layout/ConvergingText"/>
    <dgm:cxn modelId="{798F5967-B125-4D78-8506-F78022A684F6}" type="presParOf" srcId="{9E2C313D-D794-4355-BAE1-7A798BC99529}" destId="{04EAD6D3-92D6-4EB3-8F22-BFF5D0B0DAE6}" srcOrd="11" destOrd="0" presId="urn:microsoft.com/office/officeart/2011/layout/ConvergingText"/>
    <dgm:cxn modelId="{79ADC542-1301-4B78-908F-8077D4A3FB30}" type="presParOf" srcId="{9E2C313D-D794-4355-BAE1-7A798BC99529}" destId="{68133E1E-46F4-4497-A6CD-E3E5E6737A03}" srcOrd="12" destOrd="0" presId="urn:microsoft.com/office/officeart/2011/layout/ConvergingText"/>
    <dgm:cxn modelId="{D5C6E6AC-3C70-40DA-95F1-5F4BF08DCD50}" type="presParOf" srcId="{9E2C313D-D794-4355-BAE1-7A798BC99529}" destId="{D59AB1F1-E460-45F8-B471-10C40AA0F00F}" srcOrd="13" destOrd="0" presId="urn:microsoft.com/office/officeart/2011/layout/ConvergingText"/>
    <dgm:cxn modelId="{9C50EEF9-9BBC-4BA3-B921-8607EC549633}" type="presParOf" srcId="{9E2C313D-D794-4355-BAE1-7A798BC99529}" destId="{804DB04C-A3EB-4A6C-A998-B7DE706029C3}" srcOrd="14" destOrd="0" presId="urn:microsoft.com/office/officeart/2011/layout/ConvergingText"/>
    <dgm:cxn modelId="{88CC7FB1-A9D1-42AD-B890-C2FDDD32F788}" type="presParOf" srcId="{9E2C313D-D794-4355-BAE1-7A798BC99529}" destId="{AA3CC6CC-438A-4009-B9EE-264C3778D1F7}" srcOrd="15" destOrd="0" presId="urn:microsoft.com/office/officeart/2011/layout/ConvergingText"/>
    <dgm:cxn modelId="{F891A664-39BB-4E2E-A8BD-746E8AB29D20}" type="presParOf" srcId="{9E2C313D-D794-4355-BAE1-7A798BC99529}" destId="{CF119411-0EE6-4A3E-93F1-EBA8A67B486E}" srcOrd="16" destOrd="0" presId="urn:microsoft.com/office/officeart/2011/layout/ConvergingText"/>
    <dgm:cxn modelId="{43BC43D2-012F-460B-ABA3-6B6C3116CC31}" type="presParOf" srcId="{9E2C313D-D794-4355-BAE1-7A798BC99529}" destId="{DC726CA5-CBA5-4C8B-8233-EEB5EFFE823B}" srcOrd="17" destOrd="0" presId="urn:microsoft.com/office/officeart/2011/layout/ConvergingText"/>
    <dgm:cxn modelId="{9C124378-3E4F-4191-BF4A-CE23EB337DE2}" type="presParOf" srcId="{9E2C313D-D794-4355-BAE1-7A798BC99529}" destId="{49CD7A5C-0F58-4CA1-A566-C5976228DF03}" srcOrd="18" destOrd="0" presId="urn:microsoft.com/office/officeart/2011/layout/ConvergingText"/>
    <dgm:cxn modelId="{0B13B77E-118E-467E-954E-ADE1EB8593B7}" type="presParOf" srcId="{9E2C313D-D794-4355-BAE1-7A798BC99529}" destId="{644697C7-0CBB-41C6-BE8A-5834DA6E09CD}" srcOrd="19" destOrd="0" presId="urn:microsoft.com/office/officeart/2011/layout/ConvergingText"/>
    <dgm:cxn modelId="{B3323862-F73A-4DC3-B934-F66F57BF8A59}" type="presParOf" srcId="{9E2C313D-D794-4355-BAE1-7A798BC99529}" destId="{1DF61E4E-8215-4930-BF9F-0B78DCD56A1D}" srcOrd="20" destOrd="0" presId="urn:microsoft.com/office/officeart/2011/layout/ConvergingText"/>
    <dgm:cxn modelId="{4D301DFE-D4AA-44A8-998A-6184BCF5FEC3}" type="presParOf" srcId="{9E2C313D-D794-4355-BAE1-7A798BC99529}" destId="{3E689A81-6E5B-4047-919C-E7D022B679B6}" srcOrd="21" destOrd="0" presId="urn:microsoft.com/office/officeart/2011/layout/ConvergingText"/>
    <dgm:cxn modelId="{AEE2E230-AA77-49EF-97E9-FB53CEE2D578}" type="presParOf" srcId="{9E2C313D-D794-4355-BAE1-7A798BC99529}" destId="{D82AC8CA-9944-496E-8A9A-343FFD129463}" srcOrd="22" destOrd="0" presId="urn:microsoft.com/office/officeart/2011/layout/ConvergingText"/>
    <dgm:cxn modelId="{82D5C05D-C93A-4E31-86DF-1E15863AF4F3}" type="presParOf" srcId="{9E2C313D-D794-4355-BAE1-7A798BC99529}" destId="{D083ABAC-C062-4EF3-B3EB-01A846DD75A2}" srcOrd="23" destOrd="0" presId="urn:microsoft.com/office/officeart/2011/layout/ConvergingText"/>
    <dgm:cxn modelId="{4BDCC231-4877-4E94-94CD-909D7B7FD332}" type="presParOf" srcId="{9E2C313D-D794-4355-BAE1-7A798BC99529}" destId="{D99C846C-5678-46A8-8992-0C4E3E03F9E7}" srcOrd="24" destOrd="0" presId="urn:microsoft.com/office/officeart/2011/layout/ConvergingText"/>
    <dgm:cxn modelId="{FC0E7F3B-ECD0-480D-A9D7-FA2CA51A150B}" type="presParOf" srcId="{9E2C313D-D794-4355-BAE1-7A798BC99529}" destId="{EE80AE6D-3853-40A0-80D7-401EA5CA5553}" srcOrd="25" destOrd="0" presId="urn:microsoft.com/office/officeart/2011/layout/ConvergingText"/>
    <dgm:cxn modelId="{F87DFBCB-B821-4615-B111-8F8D00E70807}" type="presParOf" srcId="{9E2C313D-D794-4355-BAE1-7A798BC99529}" destId="{B29A4317-A7FD-4DA3-B86C-D7F7AB8AF830}" srcOrd="26" destOrd="0" presId="urn:microsoft.com/office/officeart/2011/layout/ConvergingText"/>
    <dgm:cxn modelId="{F6B8FF24-12F3-4766-9B6B-C5534896C137}" type="presParOf" srcId="{9E2C313D-D794-4355-BAE1-7A798BC99529}" destId="{FE574B4B-0C79-4502-A758-56AD73C9F6E7}" srcOrd="27" destOrd="0" presId="urn:microsoft.com/office/officeart/2011/layout/ConvergingText"/>
    <dgm:cxn modelId="{A14CEF17-230C-44EC-8316-26CC28ECDF64}" type="presParOf" srcId="{9E2C313D-D794-4355-BAE1-7A798BC99529}" destId="{AE6947EF-B759-4039-9F55-A0E312D7C6C6}" srcOrd="28" destOrd="0" presId="urn:microsoft.com/office/officeart/2011/layout/ConvergingText"/>
    <dgm:cxn modelId="{736C6CC4-2B34-4336-98B5-F13F78FC27AC}" type="presParOf" srcId="{9E2C313D-D794-4355-BAE1-7A798BC99529}" destId="{A8CF73B6-A2A5-401F-B13A-D8E2C0D719A8}" srcOrd="29" destOrd="0" presId="urn:microsoft.com/office/officeart/2011/layout/ConvergingText"/>
    <dgm:cxn modelId="{6148DF81-498E-45C3-A023-1F14C09DDF12}" type="presParOf" srcId="{9E2C313D-D794-4355-BAE1-7A798BC99529}" destId="{BE47944B-1420-41DE-9966-39BEBF0EA1A6}" srcOrd="30" destOrd="0" presId="urn:microsoft.com/office/officeart/2011/layout/ConvergingText"/>
    <dgm:cxn modelId="{BA770205-B8ED-4BD6-B7CF-D6C7DE3574ED}" type="presParOf" srcId="{9E2C313D-D794-4355-BAE1-7A798BC99529}" destId="{4521ECAC-9449-478E-B7A5-AB603C753EC2}" srcOrd="31" destOrd="0" presId="urn:microsoft.com/office/officeart/2011/layout/ConvergingText"/>
    <dgm:cxn modelId="{0AAD4CAA-1980-4D34-9307-2354E598DD19}" type="presParOf" srcId="{9E2C313D-D794-4355-BAE1-7A798BC99529}" destId="{7D308EDE-C16C-4C5F-B415-3344E144AA9F}" srcOrd="32" destOrd="0" presId="urn:microsoft.com/office/officeart/2011/layout/ConvergingText"/>
    <dgm:cxn modelId="{67C48DBD-8FBF-4B1B-BDC0-D419D73DE8E8}" type="presParOf" srcId="{9E2C313D-D794-4355-BAE1-7A798BC99529}" destId="{9F4FF8B6-B87B-4098-A2DE-4FFBF635ED02}" srcOrd="33" destOrd="0" presId="urn:microsoft.com/office/officeart/2011/layout/ConvergingText"/>
    <dgm:cxn modelId="{75D3E1F8-0E49-495D-BDD7-BEA737CF99E4}" type="presParOf" srcId="{9E2C313D-D794-4355-BAE1-7A798BC99529}" destId="{443B1E2F-1EE6-4D21-91ED-BC37697F8073}" srcOrd="34" destOrd="0" presId="urn:microsoft.com/office/officeart/2011/layout/ConvergingText"/>
    <dgm:cxn modelId="{AB20F9CC-C1E5-4FD7-A1CC-4EC94143A8C0}" type="presParOf" srcId="{9E2C313D-D794-4355-BAE1-7A798BC99529}" destId="{B741CAE9-0AB3-497D-8029-62AE54BD81E3}" srcOrd="35" destOrd="0" presId="urn:microsoft.com/office/officeart/2011/layout/ConvergingText"/>
    <dgm:cxn modelId="{0AE44392-F42F-41A1-A6FF-5B6D4DA98FC3}" type="presParOf" srcId="{9E2C313D-D794-4355-BAE1-7A798BC99529}" destId="{405A72D1-B2FE-440F-BC45-8067AECBA2C5}" srcOrd="36" destOrd="0" presId="urn:microsoft.com/office/officeart/2011/layout/ConvergingText"/>
    <dgm:cxn modelId="{D485265E-AB6E-42BC-8CD2-F92384B11385}" type="presParOf" srcId="{9E2C313D-D794-4355-BAE1-7A798BC99529}" destId="{0E8EE1EA-4BE4-459B-B14F-CD763BC8C931}" srcOrd="37" destOrd="0" presId="urn:microsoft.com/office/officeart/2011/layout/ConvergingText"/>
    <dgm:cxn modelId="{FB82031D-9EAC-4C5C-9D0A-D87B661CA296}" type="presParOf" srcId="{9E2C313D-D794-4355-BAE1-7A798BC99529}" destId="{61E769CC-2B74-4214-9402-2993E5DB1481}" srcOrd="38" destOrd="0" presId="urn:microsoft.com/office/officeart/2011/layout/ConvergingText"/>
    <dgm:cxn modelId="{478B909F-EC38-4293-9155-DC1BB0B22DCB}" type="presParOf" srcId="{9E2C313D-D794-4355-BAE1-7A798BC99529}" destId="{0E65214E-ECFE-41B1-9165-6F7D298CCF5D}" srcOrd="39" destOrd="0" presId="urn:microsoft.com/office/officeart/2011/layout/ConvergingText"/>
    <dgm:cxn modelId="{1A6689DC-0427-42A8-9920-AB11D1CB9F30}" type="presParOf" srcId="{9E2C313D-D794-4355-BAE1-7A798BC99529}" destId="{2F7C3951-ADAF-490E-BE07-EA5F68673F25}" srcOrd="40" destOrd="0" presId="urn:microsoft.com/office/officeart/2011/layout/ConvergingText"/>
    <dgm:cxn modelId="{CA50292A-52A1-419F-B85C-D832A5A2E2EF}" type="presParOf" srcId="{9E2C313D-D794-4355-BAE1-7A798BC99529}" destId="{E444A275-6188-417D-B7D4-8E62B95C51A2}" srcOrd="41" destOrd="0" presId="urn:microsoft.com/office/officeart/2011/layout/ConvergingText"/>
    <dgm:cxn modelId="{94D4468C-80FE-45A4-A9E3-7A7447097C60}" type="presParOf" srcId="{9E2C313D-D794-4355-BAE1-7A798BC99529}" destId="{B300DEAF-38A7-4842-A819-752388E5BECA}" srcOrd="42" destOrd="0" presId="urn:microsoft.com/office/officeart/2011/layout/ConvergingText"/>
    <dgm:cxn modelId="{F0DA7770-C87F-44E8-8E86-580226D201B0}" type="presParOf" srcId="{9E2C313D-D794-4355-BAE1-7A798BC99529}" destId="{36AAFEB6-1E88-4BB3-BBC1-EF9C9E5EAE05}" srcOrd="43" destOrd="0" presId="urn:microsoft.com/office/officeart/2011/layout/ConvergingText"/>
    <dgm:cxn modelId="{52BD7738-2E43-4C94-A42E-963A7D4D7019}" type="presParOf" srcId="{9E2C313D-D794-4355-BAE1-7A798BC99529}" destId="{B0EFDBD5-2BB2-4710-BE4D-F26E934C96C4}" srcOrd="44" destOrd="0" presId="urn:microsoft.com/office/officeart/2011/layout/ConvergingText"/>
    <dgm:cxn modelId="{DE27AB3C-D4AB-4E30-A382-766CBA275CFD}" type="presParOf" srcId="{9E2C313D-D794-4355-BAE1-7A798BC99529}" destId="{A4281567-DE95-4C32-A317-F128B0CCE950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509DE2-500F-4915-8743-AD2B828A9982}" type="doc">
      <dgm:prSet loTypeId="urn:microsoft.com/office/officeart/2005/8/layout/hList7#1" loCatId="list" qsTypeId="urn:microsoft.com/office/officeart/2005/8/quickstyle/simple1" qsCatId="simple" csTypeId="urn:microsoft.com/office/officeart/2005/8/colors/colorful1#4" csCatId="colorful" phldr="1"/>
      <dgm:spPr/>
    </dgm:pt>
    <dgm:pt modelId="{6B1AAB8F-32FE-4E11-8EEF-EBB49E5750FB}">
      <dgm:prSet phldrT="[Texto]" custT="1"/>
      <dgm:spPr/>
      <dgm:t>
        <a:bodyPr/>
        <a:lstStyle/>
        <a:p>
          <a:r>
            <a:rPr lang="es-CO" sz="1600" b="1" dirty="0" smtClean="0">
              <a:latin typeface="Arial" pitchFamily="34" charset="0"/>
              <a:cs typeface="Arial" pitchFamily="34" charset="0"/>
            </a:rPr>
            <a:t>Estudiantes</a:t>
          </a:r>
        </a:p>
        <a:p>
          <a:r>
            <a:rPr lang="es-CO" sz="1600" dirty="0" smtClean="0">
              <a:latin typeface="Arial" pitchFamily="34" charset="0"/>
              <a:cs typeface="Arial" pitchFamily="34" charset="0"/>
            </a:rPr>
            <a:t>Participación</a:t>
          </a:r>
          <a:endParaRPr lang="es-CO" sz="1600" dirty="0">
            <a:latin typeface="Arial" pitchFamily="34" charset="0"/>
            <a:cs typeface="Arial" pitchFamily="34" charset="0"/>
          </a:endParaRPr>
        </a:p>
      </dgm:t>
    </dgm:pt>
    <dgm:pt modelId="{70377BA2-1CB4-4AEC-B997-BFA8A9CF75DA}" type="parTrans" cxnId="{82393302-5AE9-4D2D-82A2-8804999F8FFB}">
      <dgm:prSet/>
      <dgm:spPr/>
      <dgm:t>
        <a:bodyPr/>
        <a:lstStyle/>
        <a:p>
          <a:endParaRPr lang="es-CO"/>
        </a:p>
      </dgm:t>
    </dgm:pt>
    <dgm:pt modelId="{E9EF6E3B-E03B-4641-8932-FDD70DE6BCE0}" type="sibTrans" cxnId="{82393302-5AE9-4D2D-82A2-8804999F8FFB}">
      <dgm:prSet/>
      <dgm:spPr/>
      <dgm:t>
        <a:bodyPr/>
        <a:lstStyle/>
        <a:p>
          <a:endParaRPr lang="es-CO"/>
        </a:p>
      </dgm:t>
    </dgm:pt>
    <dgm:pt modelId="{2CA0203C-988B-4498-AAFB-C97BD6527D11}">
      <dgm:prSet phldrT="[Texto]" custT="1"/>
      <dgm:spPr/>
      <dgm:t>
        <a:bodyPr/>
        <a:lstStyle/>
        <a:p>
          <a:r>
            <a:rPr lang="es-CO" sz="1600" b="1" dirty="0" smtClean="0">
              <a:latin typeface="Arial" pitchFamily="34" charset="0"/>
              <a:cs typeface="Arial" pitchFamily="34" charset="0"/>
            </a:rPr>
            <a:t>Familias</a:t>
          </a:r>
        </a:p>
        <a:p>
          <a:r>
            <a:rPr lang="es-CO" sz="1600" dirty="0" smtClean="0">
              <a:latin typeface="Arial" pitchFamily="34" charset="0"/>
              <a:cs typeface="Arial" pitchFamily="34" charset="0"/>
            </a:rPr>
            <a:t>Participación</a:t>
          </a:r>
        </a:p>
        <a:p>
          <a:r>
            <a:rPr lang="es-CO" sz="1600" dirty="0" smtClean="0">
              <a:latin typeface="Arial" pitchFamily="34" charset="0"/>
              <a:cs typeface="Arial" pitchFamily="34" charset="0"/>
            </a:rPr>
            <a:t>Competencias ciudadanas</a:t>
          </a:r>
          <a:endParaRPr lang="es-CO" sz="1600" dirty="0">
            <a:latin typeface="Arial" pitchFamily="34" charset="0"/>
            <a:cs typeface="Arial" pitchFamily="34" charset="0"/>
          </a:endParaRPr>
        </a:p>
      </dgm:t>
    </dgm:pt>
    <dgm:pt modelId="{7644EA69-D398-4251-830C-E0D456604D6C}" type="parTrans" cxnId="{2CFDF23D-45FF-4E5B-A3FA-B15E4CBD3BAB}">
      <dgm:prSet/>
      <dgm:spPr/>
      <dgm:t>
        <a:bodyPr/>
        <a:lstStyle/>
        <a:p>
          <a:endParaRPr lang="es-CO"/>
        </a:p>
      </dgm:t>
    </dgm:pt>
    <dgm:pt modelId="{E617FD95-CFF8-4890-91DE-B3135C1E6E10}" type="sibTrans" cxnId="{2CFDF23D-45FF-4E5B-A3FA-B15E4CBD3BAB}">
      <dgm:prSet/>
      <dgm:spPr/>
      <dgm:t>
        <a:bodyPr/>
        <a:lstStyle/>
        <a:p>
          <a:endParaRPr lang="es-CO"/>
        </a:p>
      </dgm:t>
    </dgm:pt>
    <dgm:pt modelId="{3D248EC3-6A59-4A10-BB06-124502FE08C7}">
      <dgm:prSet phldrT="[Texto]" custT="1"/>
      <dgm:spPr/>
      <dgm:t>
        <a:bodyPr/>
        <a:lstStyle/>
        <a:p>
          <a:r>
            <a:rPr lang="es-CO" sz="1600" b="1" dirty="0" smtClean="0">
              <a:latin typeface="Arial" pitchFamily="34" charset="0"/>
              <a:cs typeface="Arial" pitchFamily="34" charset="0"/>
            </a:rPr>
            <a:t>Docentes</a:t>
          </a:r>
        </a:p>
        <a:p>
          <a:r>
            <a:rPr lang="es-CO" sz="1600" b="0" dirty="0" smtClean="0">
              <a:latin typeface="Arial" pitchFamily="34" charset="0"/>
              <a:cs typeface="Arial" pitchFamily="34" charset="0"/>
            </a:rPr>
            <a:t>Estilo docente</a:t>
          </a:r>
        </a:p>
        <a:p>
          <a:r>
            <a:rPr lang="es-CO" sz="1600" b="0" dirty="0" smtClean="0">
              <a:latin typeface="Arial" pitchFamily="34" charset="0"/>
              <a:cs typeface="Arial" pitchFamily="34" charset="0"/>
            </a:rPr>
            <a:t>Desarrollo de competencias ciudadanas</a:t>
          </a:r>
          <a:endParaRPr lang="es-CO" sz="1600" b="0" dirty="0">
            <a:latin typeface="Arial" pitchFamily="34" charset="0"/>
            <a:cs typeface="Arial" pitchFamily="34" charset="0"/>
          </a:endParaRPr>
        </a:p>
      </dgm:t>
    </dgm:pt>
    <dgm:pt modelId="{D8194BE8-1306-423C-9427-8B20CE7AFC34}" type="parTrans" cxnId="{19E4F194-5F01-4AC5-9097-8CD87A54E95F}">
      <dgm:prSet/>
      <dgm:spPr/>
      <dgm:t>
        <a:bodyPr/>
        <a:lstStyle/>
        <a:p>
          <a:endParaRPr lang="es-CO"/>
        </a:p>
      </dgm:t>
    </dgm:pt>
    <dgm:pt modelId="{8D002C06-F8D1-4665-8789-A52643ACF991}" type="sibTrans" cxnId="{19E4F194-5F01-4AC5-9097-8CD87A54E95F}">
      <dgm:prSet/>
      <dgm:spPr/>
      <dgm:t>
        <a:bodyPr/>
        <a:lstStyle/>
        <a:p>
          <a:endParaRPr lang="es-CO"/>
        </a:p>
      </dgm:t>
    </dgm:pt>
    <dgm:pt modelId="{A86F2FEB-1627-45C1-89EB-A086F5A0CC3D}">
      <dgm:prSet phldrT="[Texto]" custT="1"/>
      <dgm:spPr/>
      <dgm:t>
        <a:bodyPr/>
        <a:lstStyle/>
        <a:p>
          <a:r>
            <a:rPr lang="es-CO" sz="1600" b="1" dirty="0" smtClean="0">
              <a:latin typeface="Arial" pitchFamily="34" charset="0"/>
              <a:cs typeface="Arial" pitchFamily="34" charset="0"/>
            </a:rPr>
            <a:t>Directivas docentes</a:t>
          </a:r>
        </a:p>
        <a:p>
          <a:r>
            <a:rPr lang="es-CO" sz="1600" dirty="0" smtClean="0">
              <a:latin typeface="Arial" pitchFamily="34" charset="0"/>
              <a:cs typeface="Arial" pitchFamily="34" charset="0"/>
            </a:rPr>
            <a:t>Liderazgo pedagógico</a:t>
          </a:r>
          <a:endParaRPr lang="es-CO" sz="1600" dirty="0">
            <a:latin typeface="Arial" pitchFamily="34" charset="0"/>
            <a:cs typeface="Arial" pitchFamily="34" charset="0"/>
          </a:endParaRPr>
        </a:p>
      </dgm:t>
    </dgm:pt>
    <dgm:pt modelId="{67AB31D6-6169-431D-8FC1-900563BEE3EC}" type="parTrans" cxnId="{EA891ECF-79AF-4D08-B2EE-FEB7F3D35EC1}">
      <dgm:prSet/>
      <dgm:spPr/>
      <dgm:t>
        <a:bodyPr/>
        <a:lstStyle/>
        <a:p>
          <a:endParaRPr lang="es-CO"/>
        </a:p>
      </dgm:t>
    </dgm:pt>
    <dgm:pt modelId="{230B7487-BA13-49A3-BC3C-F1FD02946D2A}" type="sibTrans" cxnId="{EA891ECF-79AF-4D08-B2EE-FEB7F3D35EC1}">
      <dgm:prSet/>
      <dgm:spPr/>
      <dgm:t>
        <a:bodyPr/>
        <a:lstStyle/>
        <a:p>
          <a:endParaRPr lang="es-CO"/>
        </a:p>
      </dgm:t>
    </dgm:pt>
    <dgm:pt modelId="{CEC64659-0580-400D-BE76-4087DD8D3CE0}" type="pres">
      <dgm:prSet presAssocID="{4B509DE2-500F-4915-8743-AD2B828A9982}" presName="Name0" presStyleCnt="0">
        <dgm:presLayoutVars>
          <dgm:dir/>
          <dgm:resizeHandles val="exact"/>
        </dgm:presLayoutVars>
      </dgm:prSet>
      <dgm:spPr/>
    </dgm:pt>
    <dgm:pt modelId="{731FBBCF-1EB4-4BC7-991C-162351DAA54C}" type="pres">
      <dgm:prSet presAssocID="{4B509DE2-500F-4915-8743-AD2B828A9982}" presName="fgShape" presStyleLbl="fgShp" presStyleIdx="0" presStyleCnt="1"/>
      <dgm:spPr/>
    </dgm:pt>
    <dgm:pt modelId="{F20B3D68-DF8D-4922-A6C8-9397E53625F0}" type="pres">
      <dgm:prSet presAssocID="{4B509DE2-500F-4915-8743-AD2B828A9982}" presName="linComp" presStyleCnt="0"/>
      <dgm:spPr/>
    </dgm:pt>
    <dgm:pt modelId="{E4FA129A-03E8-47F5-9EC4-23CC62919F1D}" type="pres">
      <dgm:prSet presAssocID="{6B1AAB8F-32FE-4E11-8EEF-EBB49E5750FB}" presName="compNode" presStyleCnt="0"/>
      <dgm:spPr/>
    </dgm:pt>
    <dgm:pt modelId="{1978022E-7AA1-44E8-9909-D0F2355D731D}" type="pres">
      <dgm:prSet presAssocID="{6B1AAB8F-32FE-4E11-8EEF-EBB49E5750FB}" presName="bkgdShape" presStyleLbl="node1" presStyleIdx="0" presStyleCnt="4"/>
      <dgm:spPr/>
      <dgm:t>
        <a:bodyPr/>
        <a:lstStyle/>
        <a:p>
          <a:endParaRPr lang="es-CO"/>
        </a:p>
      </dgm:t>
    </dgm:pt>
    <dgm:pt modelId="{D2F4F620-9C57-4A9A-A819-89234C06FCD4}" type="pres">
      <dgm:prSet presAssocID="{6B1AAB8F-32FE-4E11-8EEF-EBB49E5750F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633F9D-DAAF-4201-8931-21A7AA51F936}" type="pres">
      <dgm:prSet presAssocID="{6B1AAB8F-32FE-4E11-8EEF-EBB49E5750FB}" presName="invisiNode" presStyleLbl="node1" presStyleIdx="0" presStyleCnt="4"/>
      <dgm:spPr/>
    </dgm:pt>
    <dgm:pt modelId="{3A9C3670-688A-4457-85AE-D70BF9E1554F}" type="pres">
      <dgm:prSet presAssocID="{6B1AAB8F-32FE-4E11-8EEF-EBB49E5750FB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FA8B20-D8B9-4FCF-994E-6CDFBA14E9E4}" type="pres">
      <dgm:prSet presAssocID="{E9EF6E3B-E03B-4641-8932-FDD70DE6BCE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79B37814-7BDE-49C9-8AA1-E011E1500305}" type="pres">
      <dgm:prSet presAssocID="{2CA0203C-988B-4498-AAFB-C97BD6527D11}" presName="compNode" presStyleCnt="0"/>
      <dgm:spPr/>
    </dgm:pt>
    <dgm:pt modelId="{838E15B7-CF4E-41BF-B869-65EFA947D0D6}" type="pres">
      <dgm:prSet presAssocID="{2CA0203C-988B-4498-AAFB-C97BD6527D11}" presName="bkgdShape" presStyleLbl="node1" presStyleIdx="1" presStyleCnt="4"/>
      <dgm:spPr/>
      <dgm:t>
        <a:bodyPr/>
        <a:lstStyle/>
        <a:p>
          <a:endParaRPr lang="es-CO"/>
        </a:p>
      </dgm:t>
    </dgm:pt>
    <dgm:pt modelId="{5B7D4196-0653-4FF8-9BD7-DF1E73173793}" type="pres">
      <dgm:prSet presAssocID="{2CA0203C-988B-4498-AAFB-C97BD6527D1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28A042-50AB-48A0-A2D2-D893A015465C}" type="pres">
      <dgm:prSet presAssocID="{2CA0203C-988B-4498-AAFB-C97BD6527D11}" presName="invisiNode" presStyleLbl="node1" presStyleIdx="1" presStyleCnt="4"/>
      <dgm:spPr/>
    </dgm:pt>
    <dgm:pt modelId="{06C17AD0-5D00-49C6-A62A-7C80EA0D551A}" type="pres">
      <dgm:prSet presAssocID="{2CA0203C-988B-4498-AAFB-C97BD6527D11}" presName="imagNode" presStyleLbl="fgImgPlace1" presStyleIdx="1" presStyleCnt="4"/>
      <dgm:spPr/>
    </dgm:pt>
    <dgm:pt modelId="{FB68BD73-27EE-48DF-90F5-5E0F9C8A08B5}" type="pres">
      <dgm:prSet presAssocID="{E617FD95-CFF8-4890-91DE-B3135C1E6E1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4C58A33C-CDAC-47AA-96BA-1F8A2550B42B}" type="pres">
      <dgm:prSet presAssocID="{A86F2FEB-1627-45C1-89EB-A086F5A0CC3D}" presName="compNode" presStyleCnt="0"/>
      <dgm:spPr/>
    </dgm:pt>
    <dgm:pt modelId="{8D24FADB-2DA6-45E7-B2ED-87776DF7BBC7}" type="pres">
      <dgm:prSet presAssocID="{A86F2FEB-1627-45C1-89EB-A086F5A0CC3D}" presName="bkgdShape" presStyleLbl="node1" presStyleIdx="2" presStyleCnt="4"/>
      <dgm:spPr/>
      <dgm:t>
        <a:bodyPr/>
        <a:lstStyle/>
        <a:p>
          <a:endParaRPr lang="es-CO"/>
        </a:p>
      </dgm:t>
    </dgm:pt>
    <dgm:pt modelId="{4F394E1D-010D-44ED-B749-EA72DA75E047}" type="pres">
      <dgm:prSet presAssocID="{A86F2FEB-1627-45C1-89EB-A086F5A0CC3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7FB11E-573F-4974-80FE-7A269DC3EABF}" type="pres">
      <dgm:prSet presAssocID="{A86F2FEB-1627-45C1-89EB-A086F5A0CC3D}" presName="invisiNode" presStyleLbl="node1" presStyleIdx="2" presStyleCnt="4"/>
      <dgm:spPr/>
    </dgm:pt>
    <dgm:pt modelId="{7831811D-AD29-40F5-98BF-9D4092887AC0}" type="pres">
      <dgm:prSet presAssocID="{A86F2FEB-1627-45C1-89EB-A086F5A0CC3D}" presName="imagNode" presStyleLbl="fgImgPlace1" presStyleIdx="2" presStyleCnt="4"/>
      <dgm:spPr/>
    </dgm:pt>
    <dgm:pt modelId="{C0781C92-1629-4396-86D1-45BF29AAD638}" type="pres">
      <dgm:prSet presAssocID="{230B7487-BA13-49A3-BC3C-F1FD02946D2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76864CDE-9B34-46A6-B025-27DDE9FAD36D}" type="pres">
      <dgm:prSet presAssocID="{3D248EC3-6A59-4A10-BB06-124502FE08C7}" presName="compNode" presStyleCnt="0"/>
      <dgm:spPr/>
    </dgm:pt>
    <dgm:pt modelId="{A77FC475-9DAE-4AE5-92BD-1BF0ACB24823}" type="pres">
      <dgm:prSet presAssocID="{3D248EC3-6A59-4A10-BB06-124502FE08C7}" presName="bkgdShape" presStyleLbl="node1" presStyleIdx="3" presStyleCnt="4" custLinFactNeighborX="5053" custLinFactNeighborY="5310"/>
      <dgm:spPr/>
      <dgm:t>
        <a:bodyPr/>
        <a:lstStyle/>
        <a:p>
          <a:endParaRPr lang="es-CO"/>
        </a:p>
      </dgm:t>
    </dgm:pt>
    <dgm:pt modelId="{BA6F9AAC-9C19-4A08-848B-11C294C7F4C0}" type="pres">
      <dgm:prSet presAssocID="{3D248EC3-6A59-4A10-BB06-124502FE08C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2E2D91-7CA8-4754-BD09-9141869945BD}" type="pres">
      <dgm:prSet presAssocID="{3D248EC3-6A59-4A10-BB06-124502FE08C7}" presName="invisiNode" presStyleLbl="node1" presStyleIdx="3" presStyleCnt="4"/>
      <dgm:spPr/>
    </dgm:pt>
    <dgm:pt modelId="{FE2A81B1-BA02-4275-9640-7A01F39217F3}" type="pres">
      <dgm:prSet presAssocID="{3D248EC3-6A59-4A10-BB06-124502FE08C7}" presName="imagNode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359524E-6913-474C-90AB-80489034E4BC}" type="presOf" srcId="{A86F2FEB-1627-45C1-89EB-A086F5A0CC3D}" destId="{8D24FADB-2DA6-45E7-B2ED-87776DF7BBC7}" srcOrd="0" destOrd="0" presId="urn:microsoft.com/office/officeart/2005/8/layout/hList7#1"/>
    <dgm:cxn modelId="{EA891ECF-79AF-4D08-B2EE-FEB7F3D35EC1}" srcId="{4B509DE2-500F-4915-8743-AD2B828A9982}" destId="{A86F2FEB-1627-45C1-89EB-A086F5A0CC3D}" srcOrd="2" destOrd="0" parTransId="{67AB31D6-6169-431D-8FC1-900563BEE3EC}" sibTransId="{230B7487-BA13-49A3-BC3C-F1FD02946D2A}"/>
    <dgm:cxn modelId="{2CFDF23D-45FF-4E5B-A3FA-B15E4CBD3BAB}" srcId="{4B509DE2-500F-4915-8743-AD2B828A9982}" destId="{2CA0203C-988B-4498-AAFB-C97BD6527D11}" srcOrd="1" destOrd="0" parTransId="{7644EA69-D398-4251-830C-E0D456604D6C}" sibTransId="{E617FD95-CFF8-4890-91DE-B3135C1E6E10}"/>
    <dgm:cxn modelId="{19E4F194-5F01-4AC5-9097-8CD87A54E95F}" srcId="{4B509DE2-500F-4915-8743-AD2B828A9982}" destId="{3D248EC3-6A59-4A10-BB06-124502FE08C7}" srcOrd="3" destOrd="0" parTransId="{D8194BE8-1306-423C-9427-8B20CE7AFC34}" sibTransId="{8D002C06-F8D1-4665-8789-A52643ACF991}"/>
    <dgm:cxn modelId="{B14D2043-1B35-4FA7-9A83-A9BA9C97A7BE}" type="presOf" srcId="{4B509DE2-500F-4915-8743-AD2B828A9982}" destId="{CEC64659-0580-400D-BE76-4087DD8D3CE0}" srcOrd="0" destOrd="0" presId="urn:microsoft.com/office/officeart/2005/8/layout/hList7#1"/>
    <dgm:cxn modelId="{D46DA214-524D-4F58-9AC7-EFE4CDD5A346}" type="presOf" srcId="{230B7487-BA13-49A3-BC3C-F1FD02946D2A}" destId="{C0781C92-1629-4396-86D1-45BF29AAD638}" srcOrd="0" destOrd="0" presId="urn:microsoft.com/office/officeart/2005/8/layout/hList7#1"/>
    <dgm:cxn modelId="{6256E03C-3A5D-4E3B-BB3C-3D98C3F9CBD9}" type="presOf" srcId="{A86F2FEB-1627-45C1-89EB-A086F5A0CC3D}" destId="{4F394E1D-010D-44ED-B749-EA72DA75E047}" srcOrd="1" destOrd="0" presId="urn:microsoft.com/office/officeart/2005/8/layout/hList7#1"/>
    <dgm:cxn modelId="{41DC9EDF-8451-4EE0-9330-1A781B315C96}" type="presOf" srcId="{2CA0203C-988B-4498-AAFB-C97BD6527D11}" destId="{5B7D4196-0653-4FF8-9BD7-DF1E73173793}" srcOrd="1" destOrd="0" presId="urn:microsoft.com/office/officeart/2005/8/layout/hList7#1"/>
    <dgm:cxn modelId="{6C632833-75F9-4274-BD07-070A20A0607B}" type="presOf" srcId="{3D248EC3-6A59-4A10-BB06-124502FE08C7}" destId="{BA6F9AAC-9C19-4A08-848B-11C294C7F4C0}" srcOrd="1" destOrd="0" presId="urn:microsoft.com/office/officeart/2005/8/layout/hList7#1"/>
    <dgm:cxn modelId="{82393302-5AE9-4D2D-82A2-8804999F8FFB}" srcId="{4B509DE2-500F-4915-8743-AD2B828A9982}" destId="{6B1AAB8F-32FE-4E11-8EEF-EBB49E5750FB}" srcOrd="0" destOrd="0" parTransId="{70377BA2-1CB4-4AEC-B997-BFA8A9CF75DA}" sibTransId="{E9EF6E3B-E03B-4641-8932-FDD70DE6BCE0}"/>
    <dgm:cxn modelId="{A2FA7EA8-C092-43F9-ADEC-A4BCE2ABAC89}" type="presOf" srcId="{6B1AAB8F-32FE-4E11-8EEF-EBB49E5750FB}" destId="{1978022E-7AA1-44E8-9909-D0F2355D731D}" srcOrd="0" destOrd="0" presId="urn:microsoft.com/office/officeart/2005/8/layout/hList7#1"/>
    <dgm:cxn modelId="{062A2E05-4DEC-4D7E-A831-764200663CEF}" type="presOf" srcId="{E617FD95-CFF8-4890-91DE-B3135C1E6E10}" destId="{FB68BD73-27EE-48DF-90F5-5E0F9C8A08B5}" srcOrd="0" destOrd="0" presId="urn:microsoft.com/office/officeart/2005/8/layout/hList7#1"/>
    <dgm:cxn modelId="{00C6C92C-DAC6-4C6C-AF1D-058C4088A332}" type="presOf" srcId="{6B1AAB8F-32FE-4E11-8EEF-EBB49E5750FB}" destId="{D2F4F620-9C57-4A9A-A819-89234C06FCD4}" srcOrd="1" destOrd="0" presId="urn:microsoft.com/office/officeart/2005/8/layout/hList7#1"/>
    <dgm:cxn modelId="{AD619B6F-14A7-48C5-A6D7-1C21B9B13342}" type="presOf" srcId="{E9EF6E3B-E03B-4641-8932-FDD70DE6BCE0}" destId="{E8FA8B20-D8B9-4FCF-994E-6CDFBA14E9E4}" srcOrd="0" destOrd="0" presId="urn:microsoft.com/office/officeart/2005/8/layout/hList7#1"/>
    <dgm:cxn modelId="{C10F28F4-9C32-4394-A85F-BCECA0349E2B}" type="presOf" srcId="{3D248EC3-6A59-4A10-BB06-124502FE08C7}" destId="{A77FC475-9DAE-4AE5-92BD-1BF0ACB24823}" srcOrd="0" destOrd="0" presId="urn:microsoft.com/office/officeart/2005/8/layout/hList7#1"/>
    <dgm:cxn modelId="{4A58586C-2407-4DB1-9912-E918C530D79A}" type="presOf" srcId="{2CA0203C-988B-4498-AAFB-C97BD6527D11}" destId="{838E15B7-CF4E-41BF-B869-65EFA947D0D6}" srcOrd="0" destOrd="0" presId="urn:microsoft.com/office/officeart/2005/8/layout/hList7#1"/>
    <dgm:cxn modelId="{100E0393-5157-4D79-AF0A-26F5E5C0A646}" type="presParOf" srcId="{CEC64659-0580-400D-BE76-4087DD8D3CE0}" destId="{731FBBCF-1EB4-4BC7-991C-162351DAA54C}" srcOrd="0" destOrd="0" presId="urn:microsoft.com/office/officeart/2005/8/layout/hList7#1"/>
    <dgm:cxn modelId="{40B93E1E-2636-4615-BDA7-52426325DABE}" type="presParOf" srcId="{CEC64659-0580-400D-BE76-4087DD8D3CE0}" destId="{F20B3D68-DF8D-4922-A6C8-9397E53625F0}" srcOrd="1" destOrd="0" presId="urn:microsoft.com/office/officeart/2005/8/layout/hList7#1"/>
    <dgm:cxn modelId="{06FA6C39-C33E-47BD-AA4D-050ACB878BA9}" type="presParOf" srcId="{F20B3D68-DF8D-4922-A6C8-9397E53625F0}" destId="{E4FA129A-03E8-47F5-9EC4-23CC62919F1D}" srcOrd="0" destOrd="0" presId="urn:microsoft.com/office/officeart/2005/8/layout/hList7#1"/>
    <dgm:cxn modelId="{986624E2-04DB-44D9-84AF-8BCABE0A1A61}" type="presParOf" srcId="{E4FA129A-03E8-47F5-9EC4-23CC62919F1D}" destId="{1978022E-7AA1-44E8-9909-D0F2355D731D}" srcOrd="0" destOrd="0" presId="urn:microsoft.com/office/officeart/2005/8/layout/hList7#1"/>
    <dgm:cxn modelId="{F25B8710-8498-4F16-9979-F14AD0ECF8A6}" type="presParOf" srcId="{E4FA129A-03E8-47F5-9EC4-23CC62919F1D}" destId="{D2F4F620-9C57-4A9A-A819-89234C06FCD4}" srcOrd="1" destOrd="0" presId="urn:microsoft.com/office/officeart/2005/8/layout/hList7#1"/>
    <dgm:cxn modelId="{49A62843-4326-49E3-84BB-FC870024FDB6}" type="presParOf" srcId="{E4FA129A-03E8-47F5-9EC4-23CC62919F1D}" destId="{24633F9D-DAAF-4201-8931-21A7AA51F936}" srcOrd="2" destOrd="0" presId="urn:microsoft.com/office/officeart/2005/8/layout/hList7#1"/>
    <dgm:cxn modelId="{F72AF1DB-3AC1-4B06-B1A8-F7D07142C125}" type="presParOf" srcId="{E4FA129A-03E8-47F5-9EC4-23CC62919F1D}" destId="{3A9C3670-688A-4457-85AE-D70BF9E1554F}" srcOrd="3" destOrd="0" presId="urn:microsoft.com/office/officeart/2005/8/layout/hList7#1"/>
    <dgm:cxn modelId="{3A061B06-8F92-46E1-ABF1-185D49FBEAE8}" type="presParOf" srcId="{F20B3D68-DF8D-4922-A6C8-9397E53625F0}" destId="{E8FA8B20-D8B9-4FCF-994E-6CDFBA14E9E4}" srcOrd="1" destOrd="0" presId="urn:microsoft.com/office/officeart/2005/8/layout/hList7#1"/>
    <dgm:cxn modelId="{0FA22FE0-1118-48EB-BF8B-22477203FBB0}" type="presParOf" srcId="{F20B3D68-DF8D-4922-A6C8-9397E53625F0}" destId="{79B37814-7BDE-49C9-8AA1-E011E1500305}" srcOrd="2" destOrd="0" presId="urn:microsoft.com/office/officeart/2005/8/layout/hList7#1"/>
    <dgm:cxn modelId="{C40D6A99-8E6B-43A5-A164-8FD06A1D08EC}" type="presParOf" srcId="{79B37814-7BDE-49C9-8AA1-E011E1500305}" destId="{838E15B7-CF4E-41BF-B869-65EFA947D0D6}" srcOrd="0" destOrd="0" presId="urn:microsoft.com/office/officeart/2005/8/layout/hList7#1"/>
    <dgm:cxn modelId="{5F6B09C7-2200-491F-B3E9-60B624704B0B}" type="presParOf" srcId="{79B37814-7BDE-49C9-8AA1-E011E1500305}" destId="{5B7D4196-0653-4FF8-9BD7-DF1E73173793}" srcOrd="1" destOrd="0" presId="urn:microsoft.com/office/officeart/2005/8/layout/hList7#1"/>
    <dgm:cxn modelId="{7FE4323A-E2DD-4E33-B8C2-2CCF1FDF0CFA}" type="presParOf" srcId="{79B37814-7BDE-49C9-8AA1-E011E1500305}" destId="{8928A042-50AB-48A0-A2D2-D893A015465C}" srcOrd="2" destOrd="0" presId="urn:microsoft.com/office/officeart/2005/8/layout/hList7#1"/>
    <dgm:cxn modelId="{AD3660A4-2C6B-4A24-B314-B7EA3C935C62}" type="presParOf" srcId="{79B37814-7BDE-49C9-8AA1-E011E1500305}" destId="{06C17AD0-5D00-49C6-A62A-7C80EA0D551A}" srcOrd="3" destOrd="0" presId="urn:microsoft.com/office/officeart/2005/8/layout/hList7#1"/>
    <dgm:cxn modelId="{D619DB61-B79B-4755-B695-B3C0151FC0BA}" type="presParOf" srcId="{F20B3D68-DF8D-4922-A6C8-9397E53625F0}" destId="{FB68BD73-27EE-48DF-90F5-5E0F9C8A08B5}" srcOrd="3" destOrd="0" presId="urn:microsoft.com/office/officeart/2005/8/layout/hList7#1"/>
    <dgm:cxn modelId="{9E74134B-BE27-4FFF-9B49-7B4C5F32D603}" type="presParOf" srcId="{F20B3D68-DF8D-4922-A6C8-9397E53625F0}" destId="{4C58A33C-CDAC-47AA-96BA-1F8A2550B42B}" srcOrd="4" destOrd="0" presId="urn:microsoft.com/office/officeart/2005/8/layout/hList7#1"/>
    <dgm:cxn modelId="{B239CDE9-4C1A-4BFF-9549-120977EE09D1}" type="presParOf" srcId="{4C58A33C-CDAC-47AA-96BA-1F8A2550B42B}" destId="{8D24FADB-2DA6-45E7-B2ED-87776DF7BBC7}" srcOrd="0" destOrd="0" presId="urn:microsoft.com/office/officeart/2005/8/layout/hList7#1"/>
    <dgm:cxn modelId="{59A32C16-B58B-4E3F-A98F-2D5C56A6D1C2}" type="presParOf" srcId="{4C58A33C-CDAC-47AA-96BA-1F8A2550B42B}" destId="{4F394E1D-010D-44ED-B749-EA72DA75E047}" srcOrd="1" destOrd="0" presId="urn:microsoft.com/office/officeart/2005/8/layout/hList7#1"/>
    <dgm:cxn modelId="{632ED9E8-5AA4-4820-867E-6F8CD927F371}" type="presParOf" srcId="{4C58A33C-CDAC-47AA-96BA-1F8A2550B42B}" destId="{8A7FB11E-573F-4974-80FE-7A269DC3EABF}" srcOrd="2" destOrd="0" presId="urn:microsoft.com/office/officeart/2005/8/layout/hList7#1"/>
    <dgm:cxn modelId="{DFED0156-10FB-4E74-84BC-AC412929A367}" type="presParOf" srcId="{4C58A33C-CDAC-47AA-96BA-1F8A2550B42B}" destId="{7831811D-AD29-40F5-98BF-9D4092887AC0}" srcOrd="3" destOrd="0" presId="urn:microsoft.com/office/officeart/2005/8/layout/hList7#1"/>
    <dgm:cxn modelId="{FBB1F760-AC01-4D86-AE0D-51BF426AB3C3}" type="presParOf" srcId="{F20B3D68-DF8D-4922-A6C8-9397E53625F0}" destId="{C0781C92-1629-4396-86D1-45BF29AAD638}" srcOrd="5" destOrd="0" presId="urn:microsoft.com/office/officeart/2005/8/layout/hList7#1"/>
    <dgm:cxn modelId="{59A6E761-66DF-4B24-AF47-26E6A65A3962}" type="presParOf" srcId="{F20B3D68-DF8D-4922-A6C8-9397E53625F0}" destId="{76864CDE-9B34-46A6-B025-27DDE9FAD36D}" srcOrd="6" destOrd="0" presId="urn:microsoft.com/office/officeart/2005/8/layout/hList7#1"/>
    <dgm:cxn modelId="{6F4345EB-7199-410A-B3B9-9E6653230F8F}" type="presParOf" srcId="{76864CDE-9B34-46A6-B025-27DDE9FAD36D}" destId="{A77FC475-9DAE-4AE5-92BD-1BF0ACB24823}" srcOrd="0" destOrd="0" presId="urn:microsoft.com/office/officeart/2005/8/layout/hList7#1"/>
    <dgm:cxn modelId="{DE292A48-373B-41BC-B477-69D9BEA885F1}" type="presParOf" srcId="{76864CDE-9B34-46A6-B025-27DDE9FAD36D}" destId="{BA6F9AAC-9C19-4A08-848B-11C294C7F4C0}" srcOrd="1" destOrd="0" presId="urn:microsoft.com/office/officeart/2005/8/layout/hList7#1"/>
    <dgm:cxn modelId="{CD37C337-80F1-423C-AFE0-0DA6E80E632B}" type="presParOf" srcId="{76864CDE-9B34-46A6-B025-27DDE9FAD36D}" destId="{312E2D91-7CA8-4754-BD09-9141869945BD}" srcOrd="2" destOrd="0" presId="urn:microsoft.com/office/officeart/2005/8/layout/hList7#1"/>
    <dgm:cxn modelId="{788B9C14-8EE2-439A-94C5-A0B7EB75B308}" type="presParOf" srcId="{76864CDE-9B34-46A6-B025-27DDE9FAD36D}" destId="{FE2A81B1-BA02-4275-9640-7A01F39217F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E6C9E-D3E5-4ED6-AC23-FE650AFF9D75}">
      <dsp:nvSpPr>
        <dsp:cNvPr id="0" name=""/>
        <dsp:cNvSpPr/>
      </dsp:nvSpPr>
      <dsp:spPr>
        <a:xfrm>
          <a:off x="3359941" y="1415829"/>
          <a:ext cx="979640" cy="922295"/>
        </a:xfrm>
        <a:custGeom>
          <a:avLst/>
          <a:gdLst/>
          <a:ahLst/>
          <a:cxnLst/>
          <a:rect l="0" t="0" r="0" b="0"/>
          <a:pathLst>
            <a:path>
              <a:moveTo>
                <a:pt x="979640" y="0"/>
              </a:moveTo>
              <a:lnTo>
                <a:pt x="979640" y="922295"/>
              </a:lnTo>
              <a:lnTo>
                <a:pt x="0" y="922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2359C-E587-4776-9E8F-53350F450A94}">
      <dsp:nvSpPr>
        <dsp:cNvPr id="0" name=""/>
        <dsp:cNvSpPr/>
      </dsp:nvSpPr>
      <dsp:spPr>
        <a:xfrm>
          <a:off x="4339581" y="1415829"/>
          <a:ext cx="3848384" cy="185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55"/>
              </a:lnTo>
              <a:lnTo>
                <a:pt x="3848384" y="1798655"/>
              </a:lnTo>
              <a:lnTo>
                <a:pt x="3848384" y="1857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615E8-DB66-4679-ABF0-F68437F910B5}">
      <dsp:nvSpPr>
        <dsp:cNvPr id="0" name=""/>
        <dsp:cNvSpPr/>
      </dsp:nvSpPr>
      <dsp:spPr>
        <a:xfrm>
          <a:off x="4339581" y="1415829"/>
          <a:ext cx="2867945" cy="1853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861"/>
              </a:lnTo>
              <a:lnTo>
                <a:pt x="2867945" y="1794861"/>
              </a:lnTo>
              <a:lnTo>
                <a:pt x="2867945" y="1853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03957-6A9B-48CD-B6EE-146CD1DBFB66}">
      <dsp:nvSpPr>
        <dsp:cNvPr id="0" name=""/>
        <dsp:cNvSpPr/>
      </dsp:nvSpPr>
      <dsp:spPr>
        <a:xfrm>
          <a:off x="4339581" y="1415829"/>
          <a:ext cx="1928259" cy="1445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888"/>
              </a:lnTo>
              <a:lnTo>
                <a:pt x="1928259" y="1386888"/>
              </a:lnTo>
              <a:lnTo>
                <a:pt x="1928259" y="1445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652A2-25EA-47EA-A2ED-D66012EF92BD}">
      <dsp:nvSpPr>
        <dsp:cNvPr id="0" name=""/>
        <dsp:cNvSpPr/>
      </dsp:nvSpPr>
      <dsp:spPr>
        <a:xfrm>
          <a:off x="4339581" y="1415829"/>
          <a:ext cx="797686" cy="195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687"/>
              </a:lnTo>
              <a:lnTo>
                <a:pt x="797686" y="1900687"/>
              </a:lnTo>
              <a:lnTo>
                <a:pt x="797686" y="1959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A9831-2D84-40ED-9B04-0B79E9C1D81F}">
      <dsp:nvSpPr>
        <dsp:cNvPr id="0" name=""/>
        <dsp:cNvSpPr/>
      </dsp:nvSpPr>
      <dsp:spPr>
        <a:xfrm>
          <a:off x="4041996" y="1415829"/>
          <a:ext cx="297585" cy="1787362"/>
        </a:xfrm>
        <a:custGeom>
          <a:avLst/>
          <a:gdLst/>
          <a:ahLst/>
          <a:cxnLst/>
          <a:rect l="0" t="0" r="0" b="0"/>
          <a:pathLst>
            <a:path>
              <a:moveTo>
                <a:pt x="297585" y="0"/>
              </a:moveTo>
              <a:lnTo>
                <a:pt x="297585" y="1728470"/>
              </a:lnTo>
              <a:lnTo>
                <a:pt x="0" y="1728470"/>
              </a:lnTo>
              <a:lnTo>
                <a:pt x="0" y="1787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93226-A854-4606-AF54-CB921562ACE8}">
      <dsp:nvSpPr>
        <dsp:cNvPr id="0" name=""/>
        <dsp:cNvSpPr/>
      </dsp:nvSpPr>
      <dsp:spPr>
        <a:xfrm>
          <a:off x="3036319" y="1415829"/>
          <a:ext cx="1303262" cy="1801901"/>
        </a:xfrm>
        <a:custGeom>
          <a:avLst/>
          <a:gdLst/>
          <a:ahLst/>
          <a:cxnLst/>
          <a:rect l="0" t="0" r="0" b="0"/>
          <a:pathLst>
            <a:path>
              <a:moveTo>
                <a:pt x="1303262" y="0"/>
              </a:moveTo>
              <a:lnTo>
                <a:pt x="1303262" y="1743009"/>
              </a:lnTo>
              <a:lnTo>
                <a:pt x="0" y="1743009"/>
              </a:lnTo>
              <a:lnTo>
                <a:pt x="0" y="1801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29901-EFEC-4842-A866-8C1988B1EB87}">
      <dsp:nvSpPr>
        <dsp:cNvPr id="0" name=""/>
        <dsp:cNvSpPr/>
      </dsp:nvSpPr>
      <dsp:spPr>
        <a:xfrm>
          <a:off x="1838883" y="1415829"/>
          <a:ext cx="2500698" cy="1853753"/>
        </a:xfrm>
        <a:custGeom>
          <a:avLst/>
          <a:gdLst/>
          <a:ahLst/>
          <a:cxnLst/>
          <a:rect l="0" t="0" r="0" b="0"/>
          <a:pathLst>
            <a:path>
              <a:moveTo>
                <a:pt x="2500698" y="0"/>
              </a:moveTo>
              <a:lnTo>
                <a:pt x="2500698" y="1794861"/>
              </a:lnTo>
              <a:lnTo>
                <a:pt x="0" y="1794861"/>
              </a:lnTo>
              <a:lnTo>
                <a:pt x="0" y="1853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F0EB3-3554-4B61-9019-39DFC1B3CEE9}">
      <dsp:nvSpPr>
        <dsp:cNvPr id="0" name=""/>
        <dsp:cNvSpPr/>
      </dsp:nvSpPr>
      <dsp:spPr>
        <a:xfrm>
          <a:off x="545130" y="1415829"/>
          <a:ext cx="3794451" cy="1853753"/>
        </a:xfrm>
        <a:custGeom>
          <a:avLst/>
          <a:gdLst/>
          <a:ahLst/>
          <a:cxnLst/>
          <a:rect l="0" t="0" r="0" b="0"/>
          <a:pathLst>
            <a:path>
              <a:moveTo>
                <a:pt x="3794451" y="0"/>
              </a:moveTo>
              <a:lnTo>
                <a:pt x="3794451" y="1794861"/>
              </a:lnTo>
              <a:lnTo>
                <a:pt x="0" y="1794861"/>
              </a:lnTo>
              <a:lnTo>
                <a:pt x="0" y="1853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71DA1-605C-44BB-BE0A-7A9B1B966005}">
      <dsp:nvSpPr>
        <dsp:cNvPr id="0" name=""/>
        <dsp:cNvSpPr/>
      </dsp:nvSpPr>
      <dsp:spPr>
        <a:xfrm>
          <a:off x="4095841" y="1163433"/>
          <a:ext cx="487480" cy="25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3561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 dirty="0"/>
        </a:p>
      </dsp:txBody>
      <dsp:txXfrm>
        <a:off x="4095841" y="1163433"/>
        <a:ext cx="487480" cy="252395"/>
      </dsp:txXfrm>
    </dsp:sp>
    <dsp:sp modelId="{A6C498FA-A30A-4BFE-9226-D1B730302836}">
      <dsp:nvSpPr>
        <dsp:cNvPr id="0" name=""/>
        <dsp:cNvSpPr/>
      </dsp:nvSpPr>
      <dsp:spPr>
        <a:xfrm>
          <a:off x="2211992" y="143551"/>
          <a:ext cx="4401423" cy="1274367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</a:t>
          </a:r>
          <a:r>
            <a:rPr lang="es-CO" sz="1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 02 GARANTIZAR EL MEJORAMIENTO CONTINUO</a:t>
          </a:r>
          <a:endParaRPr lang="es-CO" sz="1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211992" y="143551"/>
        <a:ext cx="4401423" cy="1274367"/>
      </dsp:txXfrm>
    </dsp:sp>
    <dsp:sp modelId="{A6E1C4ED-4EF3-4E52-B186-11F018883A4F}">
      <dsp:nvSpPr>
        <dsp:cNvPr id="0" name=""/>
        <dsp:cNvSpPr/>
      </dsp:nvSpPr>
      <dsp:spPr>
        <a:xfrm>
          <a:off x="301390" y="3269583"/>
          <a:ext cx="487480" cy="25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3561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301390" y="3269583"/>
        <a:ext cx="487480" cy="252395"/>
      </dsp:txXfrm>
    </dsp:sp>
    <dsp:sp modelId="{DAFE9E75-666F-49CD-9654-BB0A42CB280B}">
      <dsp:nvSpPr>
        <dsp:cNvPr id="0" name=""/>
        <dsp:cNvSpPr/>
      </dsp:nvSpPr>
      <dsp:spPr>
        <a:xfrm>
          <a:off x="92991" y="2861610"/>
          <a:ext cx="1050523" cy="1292693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D.02.01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P.A.M.</a:t>
          </a:r>
        </a:p>
      </dsp:txBody>
      <dsp:txXfrm>
        <a:off x="92991" y="2861610"/>
        <a:ext cx="1050523" cy="1292693"/>
      </dsp:txXfrm>
    </dsp:sp>
    <dsp:sp modelId="{C282F6E1-F4E2-4704-A54A-8CEA5897FDB0}">
      <dsp:nvSpPr>
        <dsp:cNvPr id="0" name=""/>
        <dsp:cNvSpPr/>
      </dsp:nvSpPr>
      <dsp:spPr>
        <a:xfrm>
          <a:off x="1595143" y="3269583"/>
          <a:ext cx="487480" cy="25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3561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1595143" y="3269583"/>
        <a:ext cx="487480" cy="252395"/>
      </dsp:txXfrm>
    </dsp:sp>
    <dsp:sp modelId="{0C58C83A-2AE7-42DA-AB3A-153F13B918FA}">
      <dsp:nvSpPr>
        <dsp:cNvPr id="0" name=""/>
        <dsp:cNvSpPr/>
      </dsp:nvSpPr>
      <dsp:spPr>
        <a:xfrm>
          <a:off x="1261299" y="2861610"/>
          <a:ext cx="1301412" cy="1292693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D.02.02.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P.E.I.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b="1" kern="1200" dirty="0">
            <a:solidFill>
              <a:schemeClr val="tx1"/>
            </a:solidFill>
          </a:endParaRPr>
        </a:p>
      </dsp:txBody>
      <dsp:txXfrm>
        <a:off x="1261299" y="2861610"/>
        <a:ext cx="1301412" cy="1292693"/>
      </dsp:txXfrm>
    </dsp:sp>
    <dsp:sp modelId="{1BB244A6-6443-4B08-9806-26C0C334FAFD}">
      <dsp:nvSpPr>
        <dsp:cNvPr id="0" name=""/>
        <dsp:cNvSpPr/>
      </dsp:nvSpPr>
      <dsp:spPr>
        <a:xfrm>
          <a:off x="2792579" y="3217731"/>
          <a:ext cx="487480" cy="25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3561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 dirty="0"/>
        </a:p>
      </dsp:txBody>
      <dsp:txXfrm>
        <a:off x="2792579" y="3217731"/>
        <a:ext cx="487480" cy="252395"/>
      </dsp:txXfrm>
    </dsp:sp>
    <dsp:sp modelId="{CE129FC2-F8B8-42B4-8AA8-44AAD5BF950F}">
      <dsp:nvSpPr>
        <dsp:cNvPr id="0" name=""/>
        <dsp:cNvSpPr/>
      </dsp:nvSpPr>
      <dsp:spPr>
        <a:xfrm>
          <a:off x="2641300" y="2913461"/>
          <a:ext cx="857889" cy="118899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D.02.03.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P.M.I.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b="1" kern="1200" dirty="0"/>
        </a:p>
      </dsp:txBody>
      <dsp:txXfrm>
        <a:off x="2641300" y="2913461"/>
        <a:ext cx="857889" cy="1188990"/>
      </dsp:txXfrm>
    </dsp:sp>
    <dsp:sp modelId="{FAD64186-7200-4D6B-876D-33518A85BF46}">
      <dsp:nvSpPr>
        <dsp:cNvPr id="0" name=""/>
        <dsp:cNvSpPr/>
      </dsp:nvSpPr>
      <dsp:spPr>
        <a:xfrm>
          <a:off x="3798255" y="3203192"/>
          <a:ext cx="487480" cy="25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3561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3798255" y="3203192"/>
        <a:ext cx="487480" cy="252395"/>
      </dsp:txXfrm>
    </dsp:sp>
    <dsp:sp modelId="{C19FA2C8-2586-4D0B-BD56-1A90851EAE40}">
      <dsp:nvSpPr>
        <dsp:cNvPr id="0" name=""/>
        <dsp:cNvSpPr/>
      </dsp:nvSpPr>
      <dsp:spPr>
        <a:xfrm>
          <a:off x="3639569" y="2951945"/>
          <a:ext cx="917894" cy="1159911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D.02.04.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PLAN TERRITORIAL DE FORMACIÓN DOCENTE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3639569" y="2951945"/>
        <a:ext cx="917894" cy="1159911"/>
      </dsp:txXfrm>
    </dsp:sp>
    <dsp:sp modelId="{838214DE-D105-4C56-A0F1-97F24D953CC4}">
      <dsp:nvSpPr>
        <dsp:cNvPr id="0" name=""/>
        <dsp:cNvSpPr/>
      </dsp:nvSpPr>
      <dsp:spPr>
        <a:xfrm>
          <a:off x="4893528" y="3375409"/>
          <a:ext cx="487480" cy="25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3561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4893528" y="3375409"/>
        <a:ext cx="487480" cy="252395"/>
      </dsp:txXfrm>
    </dsp:sp>
    <dsp:sp modelId="{5B8F5F21-2596-4A82-AF3F-64215D1C4E66}">
      <dsp:nvSpPr>
        <dsp:cNvPr id="0" name=""/>
        <dsp:cNvSpPr/>
      </dsp:nvSpPr>
      <dsp:spPr>
        <a:xfrm>
          <a:off x="4705859" y="2753607"/>
          <a:ext cx="1037080" cy="1504347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D.02.05. ESTRATEGIAS PARA IMPLEMENTAR P. TRANSVERSALES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4705859" y="2753607"/>
        <a:ext cx="1037080" cy="1504347"/>
      </dsp:txXfrm>
    </dsp:sp>
    <dsp:sp modelId="{0C77E5F2-8A2C-4CB0-8FE8-04BF660B9A43}">
      <dsp:nvSpPr>
        <dsp:cNvPr id="0" name=""/>
        <dsp:cNvSpPr/>
      </dsp:nvSpPr>
      <dsp:spPr>
        <a:xfrm>
          <a:off x="5846715" y="2861610"/>
          <a:ext cx="842249" cy="142244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3561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846715" y="2861610"/>
        <a:ext cx="842249" cy="1422448"/>
      </dsp:txXfrm>
    </dsp:sp>
    <dsp:sp modelId="{0876398E-6558-48F0-AD4D-4168337B19C4}">
      <dsp:nvSpPr>
        <dsp:cNvPr id="0" name=""/>
        <dsp:cNvSpPr/>
      </dsp:nvSpPr>
      <dsp:spPr>
        <a:xfrm>
          <a:off x="5818963" y="2752672"/>
          <a:ext cx="861153" cy="1469883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D.02.06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ARTICULACIÓN DE LOS NIVELES EDUCATIVOS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5818963" y="2752672"/>
        <a:ext cx="861153" cy="1469883"/>
      </dsp:txXfrm>
    </dsp:sp>
    <dsp:sp modelId="{C6D148D2-FDA8-4363-B6A2-4F1B5FB61BC7}">
      <dsp:nvSpPr>
        <dsp:cNvPr id="0" name=""/>
        <dsp:cNvSpPr/>
      </dsp:nvSpPr>
      <dsp:spPr>
        <a:xfrm>
          <a:off x="6963787" y="3269583"/>
          <a:ext cx="487480" cy="25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3561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6963787" y="3269583"/>
        <a:ext cx="487480" cy="252395"/>
      </dsp:txXfrm>
    </dsp:sp>
    <dsp:sp modelId="{8EF6D3C6-1E88-49B8-B249-B60C113519BA}">
      <dsp:nvSpPr>
        <dsp:cNvPr id="0" name=""/>
        <dsp:cNvSpPr/>
      </dsp:nvSpPr>
      <dsp:spPr>
        <a:xfrm>
          <a:off x="6889324" y="2861610"/>
          <a:ext cx="782650" cy="1292693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D.02.07.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GESTIONAR USO DE LOS TICS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6889324" y="2861610"/>
        <a:ext cx="782650" cy="1292693"/>
      </dsp:txXfrm>
    </dsp:sp>
    <dsp:sp modelId="{0EE5E4F5-9242-42C4-8143-244618E257DD}">
      <dsp:nvSpPr>
        <dsp:cNvPr id="0" name=""/>
        <dsp:cNvSpPr/>
      </dsp:nvSpPr>
      <dsp:spPr>
        <a:xfrm>
          <a:off x="7944225" y="3273377"/>
          <a:ext cx="487480" cy="25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3561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7944225" y="3273377"/>
        <a:ext cx="487480" cy="252395"/>
      </dsp:txXfrm>
    </dsp:sp>
    <dsp:sp modelId="{5822C720-75D7-4CD8-821E-8F89CA7485E5}">
      <dsp:nvSpPr>
        <dsp:cNvPr id="0" name=""/>
        <dsp:cNvSpPr/>
      </dsp:nvSpPr>
      <dsp:spPr>
        <a:xfrm>
          <a:off x="7789760" y="2861610"/>
          <a:ext cx="942656" cy="1300281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D.02..08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FORTALECIMIENTO DE EXP. SIGNIFICATIVAS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7789760" y="2861610"/>
        <a:ext cx="942656" cy="1300281"/>
      </dsp:txXfrm>
    </dsp:sp>
    <dsp:sp modelId="{CF17A848-6C6C-4E25-A145-820926E1FF5A}">
      <dsp:nvSpPr>
        <dsp:cNvPr id="0" name=""/>
        <dsp:cNvSpPr/>
      </dsp:nvSpPr>
      <dsp:spPr>
        <a:xfrm>
          <a:off x="2872460" y="2211926"/>
          <a:ext cx="487480" cy="25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3561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 dirty="0"/>
        </a:p>
      </dsp:txBody>
      <dsp:txXfrm>
        <a:off x="2872460" y="2211926"/>
        <a:ext cx="487480" cy="252395"/>
      </dsp:txXfrm>
    </dsp:sp>
    <dsp:sp modelId="{236FFC12-97AF-4269-A85C-43B56393122A}">
      <dsp:nvSpPr>
        <dsp:cNvPr id="0" name=""/>
        <dsp:cNvSpPr/>
      </dsp:nvSpPr>
      <dsp:spPr>
        <a:xfrm>
          <a:off x="2024834" y="2156776"/>
          <a:ext cx="2328977" cy="58704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SUBPROCESOS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2024834" y="2156776"/>
        <a:ext cx="2328977" cy="587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90402-A753-4FB3-8851-5D9245BA12E4}">
      <dsp:nvSpPr>
        <dsp:cNvPr id="0" name=""/>
        <dsp:cNvSpPr/>
      </dsp:nvSpPr>
      <dsp:spPr>
        <a:xfrm>
          <a:off x="650449" y="391710"/>
          <a:ext cx="3249325" cy="10706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17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Educación para el ejercicio de los Derechos Humanos</a:t>
          </a:r>
          <a:endParaRPr lang="es-CO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449" y="391710"/>
        <a:ext cx="3249325" cy="1070626"/>
      </dsp:txXfrm>
    </dsp:sp>
    <dsp:sp modelId="{CBAE061F-442D-4F72-947A-ABE334B75C0B}">
      <dsp:nvSpPr>
        <dsp:cNvPr id="0" name=""/>
        <dsp:cNvSpPr/>
      </dsp:nvSpPr>
      <dsp:spPr>
        <a:xfrm>
          <a:off x="45998" y="76811"/>
          <a:ext cx="1107789" cy="15158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F6C48-4AA8-466A-9D8A-791B0CCE7B1B}">
      <dsp:nvSpPr>
        <dsp:cNvPr id="0" name=""/>
        <dsp:cNvSpPr/>
      </dsp:nvSpPr>
      <dsp:spPr>
        <a:xfrm>
          <a:off x="4458363" y="376825"/>
          <a:ext cx="3426004" cy="10706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17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Educación para la sexualidad y la construcción de ciudadanía</a:t>
          </a:r>
          <a:endParaRPr lang="es-CO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8363" y="376825"/>
        <a:ext cx="3426004" cy="1070626"/>
      </dsp:txXfrm>
    </dsp:sp>
    <dsp:sp modelId="{46AF7043-0D77-4D1D-95A4-60A869D0AF74}">
      <dsp:nvSpPr>
        <dsp:cNvPr id="0" name=""/>
        <dsp:cNvSpPr/>
      </dsp:nvSpPr>
      <dsp:spPr>
        <a:xfrm>
          <a:off x="4294488" y="310215"/>
          <a:ext cx="749438" cy="112415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D1837-9F98-4ACB-A21D-0DC37BDD8EA9}">
      <dsp:nvSpPr>
        <dsp:cNvPr id="0" name=""/>
        <dsp:cNvSpPr/>
      </dsp:nvSpPr>
      <dsp:spPr>
        <a:xfrm>
          <a:off x="378855" y="1869865"/>
          <a:ext cx="3426004" cy="10706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17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Educación Ambiental</a:t>
          </a:r>
          <a:endParaRPr lang="es-CO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855" y="1869865"/>
        <a:ext cx="3426004" cy="1070626"/>
      </dsp:txXfrm>
    </dsp:sp>
    <dsp:sp modelId="{FB52B842-AA69-4812-A1AE-F9828AEF57C8}">
      <dsp:nvSpPr>
        <dsp:cNvPr id="0" name=""/>
        <dsp:cNvSpPr/>
      </dsp:nvSpPr>
      <dsp:spPr>
        <a:xfrm>
          <a:off x="236105" y="1715219"/>
          <a:ext cx="749438" cy="112415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44A1C-D49D-4D23-BB13-79EB14918AFA}">
      <dsp:nvSpPr>
        <dsp:cNvPr id="0" name=""/>
        <dsp:cNvSpPr/>
      </dsp:nvSpPr>
      <dsp:spPr>
        <a:xfrm>
          <a:off x="4304227" y="1771164"/>
          <a:ext cx="3580140" cy="10706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17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Educación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 Seguridad Vial</a:t>
          </a:r>
          <a:endParaRPr lang="es-CO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4227" y="1771164"/>
        <a:ext cx="3580140" cy="1070626"/>
      </dsp:txXfrm>
    </dsp:sp>
    <dsp:sp modelId="{10DE1777-14AA-4FA4-A8E7-379B375BAF0C}">
      <dsp:nvSpPr>
        <dsp:cNvPr id="0" name=""/>
        <dsp:cNvSpPr/>
      </dsp:nvSpPr>
      <dsp:spPr>
        <a:xfrm>
          <a:off x="4158278" y="1709228"/>
          <a:ext cx="749438" cy="112415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34833-18B8-E740-8251-E328523CA46D}">
      <dsp:nvSpPr>
        <dsp:cNvPr id="0" name=""/>
        <dsp:cNvSpPr/>
      </dsp:nvSpPr>
      <dsp:spPr>
        <a:xfrm>
          <a:off x="392227" y="3217665"/>
          <a:ext cx="3426004" cy="10706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17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Estilos de Vida Saludable</a:t>
          </a:r>
          <a:endParaRPr lang="es-E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227" y="3217665"/>
        <a:ext cx="3426004" cy="1070626"/>
      </dsp:txXfrm>
    </dsp:sp>
    <dsp:sp modelId="{CBDDE8C9-5586-AE43-AC7A-C4767FE58656}">
      <dsp:nvSpPr>
        <dsp:cNvPr id="0" name=""/>
        <dsp:cNvSpPr/>
      </dsp:nvSpPr>
      <dsp:spPr>
        <a:xfrm>
          <a:off x="249476" y="3063019"/>
          <a:ext cx="749438" cy="11241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87191-D712-491E-B097-56065CD18C26}">
      <dsp:nvSpPr>
        <dsp:cNvPr id="0" name=""/>
        <dsp:cNvSpPr/>
      </dsp:nvSpPr>
      <dsp:spPr>
        <a:xfrm>
          <a:off x="4458363" y="3186363"/>
          <a:ext cx="3426004" cy="10706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17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Educación Económica y   Financiera</a:t>
          </a:r>
          <a:endParaRPr lang="es-CO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8363" y="3186363"/>
        <a:ext cx="3426004" cy="1070626"/>
      </dsp:txXfrm>
    </dsp:sp>
    <dsp:sp modelId="{19148F14-7B1F-48F7-8627-6376E522C612}">
      <dsp:nvSpPr>
        <dsp:cNvPr id="0" name=""/>
        <dsp:cNvSpPr/>
      </dsp:nvSpPr>
      <dsp:spPr>
        <a:xfrm>
          <a:off x="4158280" y="3241473"/>
          <a:ext cx="850088" cy="99894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BC4D0-5FE3-46D7-98FE-1FCFBBB75899}">
      <dsp:nvSpPr>
        <dsp:cNvPr id="0" name=""/>
        <dsp:cNvSpPr/>
      </dsp:nvSpPr>
      <dsp:spPr>
        <a:xfrm>
          <a:off x="2636632" y="1768044"/>
          <a:ext cx="2083707" cy="2083707"/>
        </a:xfrm>
        <a:prstGeom prst="gear9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Comité Escolar de Convivencia</a:t>
          </a:r>
          <a:endParaRPr lang="es-CO" sz="2000" kern="1200" dirty="0"/>
        </a:p>
      </dsp:txBody>
      <dsp:txXfrm>
        <a:off x="3055550" y="2256142"/>
        <a:ext cx="1245871" cy="1071069"/>
      </dsp:txXfrm>
    </dsp:sp>
    <dsp:sp modelId="{59395F8A-BE3A-4C67-A508-603463E91CE8}">
      <dsp:nvSpPr>
        <dsp:cNvPr id="0" name=""/>
        <dsp:cNvSpPr/>
      </dsp:nvSpPr>
      <dsp:spPr>
        <a:xfrm>
          <a:off x="1087452" y="1059561"/>
          <a:ext cx="2189105" cy="1947364"/>
        </a:xfrm>
        <a:prstGeom prst="gear6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Comités Municipales, Distritales 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Departamentales de Convivencia Escolar</a:t>
          </a:r>
          <a:endParaRPr lang="es-CO" sz="1300" kern="1200" dirty="0"/>
        </a:p>
      </dsp:txBody>
      <dsp:txXfrm>
        <a:off x="1612847" y="1552779"/>
        <a:ext cx="1138315" cy="960928"/>
      </dsp:txXfrm>
    </dsp:sp>
    <dsp:sp modelId="{4EDB5A4D-6D1B-493B-9408-B58FCEB3D5F4}">
      <dsp:nvSpPr>
        <dsp:cNvPr id="0" name=""/>
        <dsp:cNvSpPr/>
      </dsp:nvSpPr>
      <dsp:spPr>
        <a:xfrm rot="20700000">
          <a:off x="2119853" y="140257"/>
          <a:ext cx="1791269" cy="1664378"/>
        </a:xfrm>
        <a:prstGeom prst="gear6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Comité Nacional de </a:t>
          </a:r>
          <a:r>
            <a:rPr lang="pt-BR" sz="1600" kern="1200" dirty="0" err="1" smtClean="0">
              <a:solidFill>
                <a:schemeClr val="bg1"/>
              </a:solidFill>
            </a:rPr>
            <a:t>Convivencia</a:t>
          </a:r>
          <a:r>
            <a:rPr lang="pt-BR" sz="1600" kern="1200" dirty="0" smtClean="0">
              <a:solidFill>
                <a:schemeClr val="bg1"/>
              </a:solidFill>
            </a:rPr>
            <a:t> Escolar</a:t>
          </a:r>
          <a:endParaRPr lang="es-CO" sz="1600" kern="1200" dirty="0">
            <a:solidFill>
              <a:schemeClr val="bg1"/>
            </a:solidFill>
          </a:endParaRPr>
        </a:p>
      </dsp:txBody>
      <dsp:txXfrm rot="-20700000">
        <a:off x="2520257" y="497778"/>
        <a:ext cx="990461" cy="949337"/>
      </dsp:txXfrm>
    </dsp:sp>
    <dsp:sp modelId="{425253EB-682A-404D-9CA7-21DF3B79DF0F}">
      <dsp:nvSpPr>
        <dsp:cNvPr id="0" name=""/>
        <dsp:cNvSpPr/>
      </dsp:nvSpPr>
      <dsp:spPr>
        <a:xfrm>
          <a:off x="2472008" y="1456112"/>
          <a:ext cx="2667145" cy="2667145"/>
        </a:xfrm>
        <a:prstGeom prst="circularArrow">
          <a:avLst>
            <a:gd name="adj1" fmla="val 4688"/>
            <a:gd name="adj2" fmla="val 299029"/>
            <a:gd name="adj3" fmla="val 2505783"/>
            <a:gd name="adj4" fmla="val 15883827"/>
            <a:gd name="adj5" fmla="val 5469"/>
          </a:avLst>
        </a:prstGeom>
        <a:solidFill>
          <a:srgbClr val="00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9966E-1F95-47CD-B726-B9D54C4054AD}">
      <dsp:nvSpPr>
        <dsp:cNvPr id="0" name=""/>
        <dsp:cNvSpPr/>
      </dsp:nvSpPr>
      <dsp:spPr>
        <a:xfrm>
          <a:off x="978582" y="809864"/>
          <a:ext cx="1937847" cy="19378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2B98-6CCA-4A8E-B61B-33D098DC1F96}">
      <dsp:nvSpPr>
        <dsp:cNvPr id="0" name=""/>
        <dsp:cNvSpPr/>
      </dsp:nvSpPr>
      <dsp:spPr>
        <a:xfrm>
          <a:off x="1929634" y="-93442"/>
          <a:ext cx="2089390" cy="20893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F174-AD6F-498C-8E94-BC1BBA02473C}">
      <dsp:nvSpPr>
        <dsp:cNvPr id="0" name=""/>
        <dsp:cNvSpPr/>
      </dsp:nvSpPr>
      <dsp:spPr>
        <a:xfrm>
          <a:off x="0" y="0"/>
          <a:ext cx="8640762" cy="532853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j-ea"/>
            <a:cs typeface="Arial" pitchFamily="34" charset="0"/>
          </a:endParaRPr>
        </a:p>
      </dsp:txBody>
      <dsp:txXfrm>
        <a:off x="0" y="0"/>
        <a:ext cx="8640762" cy="532853"/>
      </dsp:txXfrm>
    </dsp:sp>
    <dsp:sp modelId="{FD518654-41C8-444A-87A6-1633C17A83F0}">
      <dsp:nvSpPr>
        <dsp:cNvPr id="0" name=""/>
        <dsp:cNvSpPr/>
      </dsp:nvSpPr>
      <dsp:spPr>
        <a:xfrm>
          <a:off x="18" y="415531"/>
          <a:ext cx="2880150" cy="3960301"/>
        </a:xfrm>
        <a:prstGeom prst="rect">
          <a:avLst/>
        </a:prstGeom>
        <a:solidFill>
          <a:srgbClr val="FFFFFF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Ruta de atención integral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29)</a:t>
          </a:r>
          <a:b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</a:br>
          <a:endParaRPr lang="es-CO" sz="1600" b="1" kern="1200" dirty="0" smtClean="0">
            <a:solidFill>
              <a:srgbClr val="800000"/>
            </a:solidFill>
            <a:latin typeface="Arial" pitchFamily="34" charset="0"/>
            <a:ea typeface="ＭＳ Ｐゴシック" pitchFamily="34" charset="-128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" kern="12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Incluye </a:t>
          </a:r>
          <a:r>
            <a:rPr lang="es-CO" sz="20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protocolos</a:t>
          </a:r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 seguir  al interior de la </a:t>
          </a:r>
          <a:r>
            <a:rPr lang="es-CO" sz="20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institución educativa </a:t>
          </a:r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  a nivel intersectorial.</a:t>
          </a:r>
          <a:endParaRPr lang="es-CO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" y="415531"/>
        <a:ext cx="2880150" cy="3960301"/>
      </dsp:txXfrm>
    </dsp:sp>
    <dsp:sp modelId="{D070D939-27C9-40FA-90F1-467C6B7ED414}">
      <dsp:nvSpPr>
        <dsp:cNvPr id="0" name=""/>
        <dsp:cNvSpPr/>
      </dsp:nvSpPr>
      <dsp:spPr>
        <a:xfrm>
          <a:off x="2873533" y="415531"/>
          <a:ext cx="2880150" cy="3960301"/>
        </a:xfrm>
        <a:prstGeom prst="rect">
          <a:avLst/>
        </a:prstGeom>
        <a:solidFill>
          <a:srgbClr val="FFFFFF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Sistema de Información Unificado de Convivencia Escolar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28)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Para la </a:t>
          </a:r>
          <a:r>
            <a:rPr lang="es-CO" sz="20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identificación, registro y seguimiento </a:t>
          </a:r>
          <a:r>
            <a:rPr lang="es-CO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 los casos de acoso, violencia escolar y de vulneración de derechos sexuales y reproductivos.</a:t>
          </a:r>
          <a:endParaRPr lang="es-CO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3533" y="415531"/>
        <a:ext cx="2880150" cy="3960301"/>
      </dsp:txXfrm>
    </dsp:sp>
    <dsp:sp modelId="{48DC9AC9-E4E9-4038-9C37-D929AFE7E50D}">
      <dsp:nvSpPr>
        <dsp:cNvPr id="0" name=""/>
        <dsp:cNvSpPr/>
      </dsp:nvSpPr>
      <dsp:spPr>
        <a:xfrm>
          <a:off x="5753683" y="415531"/>
          <a:ext cx="2880150" cy="3960301"/>
        </a:xfrm>
        <a:prstGeom prst="rect">
          <a:avLst/>
        </a:prstGeom>
        <a:solidFill>
          <a:srgbClr val="FFFFFF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Alianzas para la Orientación Escolar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32)</a:t>
          </a:r>
          <a:endParaRPr lang="es-CO" sz="1200" kern="12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 las instituciones de educación superior, a través de la creación de </a:t>
          </a:r>
          <a:r>
            <a:rPr lang="es-CO" sz="18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espacios de práctica de estudiantes de último semestre  </a:t>
          </a:r>
          <a:r>
            <a:rPr lang="es-CO" sz="18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para participar en el proceso de orientación escolar </a:t>
          </a:r>
          <a:r>
            <a:rPr lang="es-CO" sz="18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para</a:t>
          </a:r>
          <a:r>
            <a:rPr lang="es-CO" sz="18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la convivencia y </a:t>
          </a:r>
          <a:r>
            <a:rPr lang="es-CO" sz="18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apoyar al Comité Escolar de Convivencia </a:t>
          </a:r>
          <a:r>
            <a:rPr lang="es-CO" sz="18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como enlace con las demás entidades que hacen parte del Sistema.</a:t>
          </a:r>
        </a:p>
      </dsp:txBody>
      <dsp:txXfrm>
        <a:off x="5753683" y="415531"/>
        <a:ext cx="2880150" cy="3960301"/>
      </dsp:txXfrm>
    </dsp:sp>
    <dsp:sp modelId="{F38D21D1-5F32-4EA1-9135-5403414A829A}">
      <dsp:nvSpPr>
        <dsp:cNvPr id="0" name=""/>
        <dsp:cNvSpPr/>
      </dsp:nvSpPr>
      <dsp:spPr>
        <a:xfrm>
          <a:off x="0" y="3655691"/>
          <a:ext cx="8640762" cy="373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93CC-C4F8-4285-8E66-6872C859ADE1}">
      <dsp:nvSpPr>
        <dsp:cNvPr id="0" name=""/>
        <dsp:cNvSpPr/>
      </dsp:nvSpPr>
      <dsp:spPr>
        <a:xfrm>
          <a:off x="1980131" y="893"/>
          <a:ext cx="2015385" cy="12634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latin typeface="Arial" pitchFamily="34" charset="0"/>
              <a:cs typeface="Arial" pitchFamily="34" charset="0"/>
            </a:rPr>
            <a:t>Manual de Convivencia</a:t>
          </a:r>
          <a:endParaRPr lang="es-CO" sz="1800" b="0" kern="1200" dirty="0">
            <a:latin typeface="Arial" pitchFamily="34" charset="0"/>
            <a:cs typeface="Arial" pitchFamily="34" charset="0"/>
          </a:endParaRPr>
        </a:p>
      </dsp:txBody>
      <dsp:txXfrm>
        <a:off x="2275277" y="185915"/>
        <a:ext cx="1425093" cy="893362"/>
      </dsp:txXfrm>
    </dsp:sp>
    <dsp:sp modelId="{FDB601AA-1603-4C33-AC55-E47064FB3ED0}">
      <dsp:nvSpPr>
        <dsp:cNvPr id="0" name=""/>
        <dsp:cNvSpPr/>
      </dsp:nvSpPr>
      <dsp:spPr>
        <a:xfrm rot="2700000">
          <a:off x="3553007" y="1086415"/>
          <a:ext cx="203670" cy="426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3561955" y="1150093"/>
        <a:ext cx="142569" cy="255839"/>
      </dsp:txXfrm>
    </dsp:sp>
    <dsp:sp modelId="{20D86B61-7E22-4CEE-92B6-0AA4B83CD90B}">
      <dsp:nvSpPr>
        <dsp:cNvPr id="0" name=""/>
        <dsp:cNvSpPr/>
      </dsp:nvSpPr>
      <dsp:spPr>
        <a:xfrm>
          <a:off x="3322322" y="1343083"/>
          <a:ext cx="2015385" cy="12634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Arial" pitchFamily="34" charset="0"/>
              <a:cs typeface="Arial" pitchFamily="34" charset="0"/>
            </a:rPr>
            <a:t>Ruta de Atención Integral para la Convivencia Escolar</a:t>
          </a:r>
          <a:endParaRPr lang="es-CO" sz="1600" b="0" kern="1200" dirty="0">
            <a:latin typeface="Arial" pitchFamily="34" charset="0"/>
            <a:cs typeface="Arial" pitchFamily="34" charset="0"/>
          </a:endParaRPr>
        </a:p>
      </dsp:txBody>
      <dsp:txXfrm>
        <a:off x="3617468" y="1528105"/>
        <a:ext cx="1425093" cy="893362"/>
      </dsp:txXfrm>
    </dsp:sp>
    <dsp:sp modelId="{389F4FEF-DE72-40BC-B583-581B329DDAAF}">
      <dsp:nvSpPr>
        <dsp:cNvPr id="0" name=""/>
        <dsp:cNvSpPr/>
      </dsp:nvSpPr>
      <dsp:spPr>
        <a:xfrm rot="8100000">
          <a:off x="3561159" y="2428606"/>
          <a:ext cx="203670" cy="426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3613312" y="2492284"/>
        <a:ext cx="142569" cy="255839"/>
      </dsp:txXfrm>
    </dsp:sp>
    <dsp:sp modelId="{AE7A2726-D470-4399-B2E1-C418E3330831}">
      <dsp:nvSpPr>
        <dsp:cNvPr id="0" name=""/>
        <dsp:cNvSpPr/>
      </dsp:nvSpPr>
      <dsp:spPr>
        <a:xfrm>
          <a:off x="1980131" y="2685274"/>
          <a:ext cx="2015385" cy="12634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Arial" pitchFamily="34" charset="0"/>
              <a:cs typeface="Arial" pitchFamily="34" charset="0"/>
            </a:rPr>
            <a:t>¿Qué puedo hacer para fortalecer la convivencia escolar?</a:t>
          </a:r>
          <a:endParaRPr lang="es-CO" sz="1600" b="0" kern="1200" dirty="0">
            <a:latin typeface="Arial" pitchFamily="34" charset="0"/>
            <a:cs typeface="Arial" pitchFamily="34" charset="0"/>
          </a:endParaRPr>
        </a:p>
      </dsp:txBody>
      <dsp:txXfrm>
        <a:off x="2275277" y="2870296"/>
        <a:ext cx="1425093" cy="893362"/>
      </dsp:txXfrm>
    </dsp:sp>
    <dsp:sp modelId="{84D461F5-FB07-4AA2-A585-A50B29FA564C}">
      <dsp:nvSpPr>
        <dsp:cNvPr id="0" name=""/>
        <dsp:cNvSpPr/>
      </dsp:nvSpPr>
      <dsp:spPr>
        <a:xfrm rot="13500000">
          <a:off x="2218969" y="2436758"/>
          <a:ext cx="203670" cy="426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2271122" y="2543640"/>
        <a:ext cx="142569" cy="255839"/>
      </dsp:txXfrm>
    </dsp:sp>
    <dsp:sp modelId="{E2F55D2E-1C61-44EA-A3E1-91189F1F00D0}">
      <dsp:nvSpPr>
        <dsp:cNvPr id="0" name=""/>
        <dsp:cNvSpPr/>
      </dsp:nvSpPr>
      <dsp:spPr>
        <a:xfrm>
          <a:off x="637940" y="1343083"/>
          <a:ext cx="2015385" cy="12634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Arial" pitchFamily="34" charset="0"/>
              <a:cs typeface="Arial" pitchFamily="34" charset="0"/>
            </a:rPr>
            <a:t>Convivencia y Derechos Sexuales y Reproductivos en la escuela </a:t>
          </a:r>
          <a:endParaRPr lang="es-CO" sz="1600" b="0" kern="1200" dirty="0">
            <a:latin typeface="Arial" pitchFamily="34" charset="0"/>
            <a:cs typeface="Arial" pitchFamily="34" charset="0"/>
          </a:endParaRPr>
        </a:p>
      </dsp:txBody>
      <dsp:txXfrm>
        <a:off x="933086" y="1528105"/>
        <a:ext cx="1425093" cy="893362"/>
      </dsp:txXfrm>
    </dsp:sp>
    <dsp:sp modelId="{BA1B5315-A2B8-4842-BE45-2793D39D10C3}">
      <dsp:nvSpPr>
        <dsp:cNvPr id="0" name=""/>
        <dsp:cNvSpPr/>
      </dsp:nvSpPr>
      <dsp:spPr>
        <a:xfrm rot="18900000">
          <a:off x="2210817" y="1094567"/>
          <a:ext cx="203670" cy="426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2219765" y="1201449"/>
        <a:ext cx="142569" cy="255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F0BDD-D184-435E-A516-B9040910D560}">
      <dsp:nvSpPr>
        <dsp:cNvPr id="0" name=""/>
        <dsp:cNvSpPr/>
      </dsp:nvSpPr>
      <dsp:spPr>
        <a:xfrm>
          <a:off x="7897917" y="2160296"/>
          <a:ext cx="210310" cy="2103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758B0-8F75-4437-8688-16F591BB6DB5}">
      <dsp:nvSpPr>
        <dsp:cNvPr id="0" name=""/>
        <dsp:cNvSpPr/>
      </dsp:nvSpPr>
      <dsp:spPr>
        <a:xfrm>
          <a:off x="7512966" y="2160296"/>
          <a:ext cx="210310" cy="210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3ED1B-74C6-4B11-8870-2475B18969F8}">
      <dsp:nvSpPr>
        <dsp:cNvPr id="0" name=""/>
        <dsp:cNvSpPr/>
      </dsp:nvSpPr>
      <dsp:spPr>
        <a:xfrm>
          <a:off x="7128759" y="2160296"/>
          <a:ext cx="210310" cy="210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75609-4BC1-4676-9268-482AE01633DE}">
      <dsp:nvSpPr>
        <dsp:cNvPr id="0" name=""/>
        <dsp:cNvSpPr/>
      </dsp:nvSpPr>
      <dsp:spPr>
        <a:xfrm>
          <a:off x="6743808" y="2160296"/>
          <a:ext cx="210310" cy="2103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5BE36-4A3F-42B7-9E0A-C0BE85B0E819}">
      <dsp:nvSpPr>
        <dsp:cNvPr id="0" name=""/>
        <dsp:cNvSpPr/>
      </dsp:nvSpPr>
      <dsp:spPr>
        <a:xfrm>
          <a:off x="6358857" y="2160296"/>
          <a:ext cx="210310" cy="2103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A091B-E80E-426B-8255-9DFAEAACE577}">
      <dsp:nvSpPr>
        <dsp:cNvPr id="0" name=""/>
        <dsp:cNvSpPr/>
      </dsp:nvSpPr>
      <dsp:spPr>
        <a:xfrm>
          <a:off x="5764339" y="2055142"/>
          <a:ext cx="420621" cy="420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0C39-89A5-440B-9DAD-AD81ECECB4CF}">
      <dsp:nvSpPr>
        <dsp:cNvPr id="0" name=""/>
        <dsp:cNvSpPr/>
      </dsp:nvSpPr>
      <dsp:spPr>
        <a:xfrm>
          <a:off x="7555326" y="1726279"/>
          <a:ext cx="210310" cy="210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D03DF-A6F0-42F6-AC94-DE85BA86996C}">
      <dsp:nvSpPr>
        <dsp:cNvPr id="0" name=""/>
        <dsp:cNvSpPr/>
      </dsp:nvSpPr>
      <dsp:spPr>
        <a:xfrm>
          <a:off x="7555326" y="2597156"/>
          <a:ext cx="210310" cy="210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A0815-5BD5-4C40-806A-84B2D8D8EA6D}">
      <dsp:nvSpPr>
        <dsp:cNvPr id="0" name=""/>
        <dsp:cNvSpPr/>
      </dsp:nvSpPr>
      <dsp:spPr>
        <a:xfrm>
          <a:off x="7743342" y="1915071"/>
          <a:ext cx="210310" cy="2103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499FA-3D28-4394-98FE-D5FCC7E6DA10}">
      <dsp:nvSpPr>
        <dsp:cNvPr id="0" name=""/>
        <dsp:cNvSpPr/>
      </dsp:nvSpPr>
      <dsp:spPr>
        <a:xfrm>
          <a:off x="7755233" y="2409582"/>
          <a:ext cx="210310" cy="2103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E43AE-B2D9-4779-801F-9A9BEB984E5F}">
      <dsp:nvSpPr>
        <dsp:cNvPr id="0" name=""/>
        <dsp:cNvSpPr/>
      </dsp:nvSpPr>
      <dsp:spPr>
        <a:xfrm>
          <a:off x="3324565" y="1183680"/>
          <a:ext cx="2436075" cy="21558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Corresponsabilidad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/>
            <a:t>Dentro y fuera de la escuela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 dirty="0"/>
        </a:p>
      </dsp:txBody>
      <dsp:txXfrm>
        <a:off x="3681320" y="1499394"/>
        <a:ext cx="1722565" cy="1524401"/>
      </dsp:txXfrm>
    </dsp:sp>
    <dsp:sp modelId="{04EAD6D3-92D6-4EB3-8F22-BFF5D0B0DAE6}">
      <dsp:nvSpPr>
        <dsp:cNvPr id="0" name=""/>
        <dsp:cNvSpPr/>
      </dsp:nvSpPr>
      <dsp:spPr>
        <a:xfrm>
          <a:off x="3577997" y="856214"/>
          <a:ext cx="420621" cy="4202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33E1E-46F4-4497-A6CD-E3E5E6737A03}">
      <dsp:nvSpPr>
        <dsp:cNvPr id="0" name=""/>
        <dsp:cNvSpPr/>
      </dsp:nvSpPr>
      <dsp:spPr>
        <a:xfrm>
          <a:off x="3340933" y="659709"/>
          <a:ext cx="210310" cy="210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AB1F1-E460-45F8-B471-10C40AA0F00F}">
      <dsp:nvSpPr>
        <dsp:cNvPr id="0" name=""/>
        <dsp:cNvSpPr/>
      </dsp:nvSpPr>
      <dsp:spPr>
        <a:xfrm>
          <a:off x="2906934" y="521668"/>
          <a:ext cx="210310" cy="2103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DB04C-A3EB-4A6C-A998-B7DE706029C3}">
      <dsp:nvSpPr>
        <dsp:cNvPr id="0" name=""/>
        <dsp:cNvSpPr/>
      </dsp:nvSpPr>
      <dsp:spPr>
        <a:xfrm>
          <a:off x="2473679" y="521668"/>
          <a:ext cx="210310" cy="2103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CC6CC-438A-4009-B9EE-264C3778D1F7}">
      <dsp:nvSpPr>
        <dsp:cNvPr id="0" name=""/>
        <dsp:cNvSpPr/>
      </dsp:nvSpPr>
      <dsp:spPr>
        <a:xfrm>
          <a:off x="2040424" y="521668"/>
          <a:ext cx="210310" cy="2103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19411-0EE6-4A3E-93F1-EBA8A67B486E}">
      <dsp:nvSpPr>
        <dsp:cNvPr id="0" name=""/>
        <dsp:cNvSpPr/>
      </dsp:nvSpPr>
      <dsp:spPr>
        <a:xfrm>
          <a:off x="1607168" y="521668"/>
          <a:ext cx="210310" cy="210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26CA5-CBA5-4C8B-8233-EEB5EFFE823B}">
      <dsp:nvSpPr>
        <dsp:cNvPr id="0" name=""/>
        <dsp:cNvSpPr/>
      </dsp:nvSpPr>
      <dsp:spPr>
        <a:xfrm>
          <a:off x="1173170" y="521668"/>
          <a:ext cx="210310" cy="210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D7A5C-0F58-4CA1-A566-C5976228DF03}">
      <dsp:nvSpPr>
        <dsp:cNvPr id="0" name=""/>
        <dsp:cNvSpPr/>
      </dsp:nvSpPr>
      <dsp:spPr>
        <a:xfrm>
          <a:off x="739914" y="521668"/>
          <a:ext cx="210310" cy="2103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61E4E-8215-4930-BF9F-0B78DCD56A1D}">
      <dsp:nvSpPr>
        <dsp:cNvPr id="0" name=""/>
        <dsp:cNvSpPr/>
      </dsp:nvSpPr>
      <dsp:spPr>
        <a:xfrm>
          <a:off x="736942" y="1984"/>
          <a:ext cx="2372128" cy="52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Estudiantes</a:t>
          </a:r>
          <a:endParaRPr lang="es-CO" sz="2300" kern="1200" dirty="0"/>
        </a:p>
      </dsp:txBody>
      <dsp:txXfrm>
        <a:off x="736942" y="1984"/>
        <a:ext cx="2372128" cy="525368"/>
      </dsp:txXfrm>
    </dsp:sp>
    <dsp:sp modelId="{3E689A81-6E5B-4047-919C-E7D022B679B6}">
      <dsp:nvSpPr>
        <dsp:cNvPr id="0" name=""/>
        <dsp:cNvSpPr/>
      </dsp:nvSpPr>
      <dsp:spPr>
        <a:xfrm>
          <a:off x="2952326" y="1514346"/>
          <a:ext cx="420621" cy="420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AC8CA-9944-496E-8A9A-343FFD129463}">
      <dsp:nvSpPr>
        <dsp:cNvPr id="0" name=""/>
        <dsp:cNvSpPr/>
      </dsp:nvSpPr>
      <dsp:spPr>
        <a:xfrm>
          <a:off x="2675072" y="1600418"/>
          <a:ext cx="210310" cy="210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3ABAC-C062-4EF3-B3EB-01A846DD75A2}">
      <dsp:nvSpPr>
        <dsp:cNvPr id="0" name=""/>
        <dsp:cNvSpPr/>
      </dsp:nvSpPr>
      <dsp:spPr>
        <a:xfrm>
          <a:off x="2275259" y="1600418"/>
          <a:ext cx="210310" cy="210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C846C-5678-46A8-8992-0C4E3E03F9E7}">
      <dsp:nvSpPr>
        <dsp:cNvPr id="0" name=""/>
        <dsp:cNvSpPr/>
      </dsp:nvSpPr>
      <dsp:spPr>
        <a:xfrm>
          <a:off x="1876188" y="1600418"/>
          <a:ext cx="210310" cy="2103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0AE6D-3853-40A0-80D7-401EA5CA5553}">
      <dsp:nvSpPr>
        <dsp:cNvPr id="0" name=""/>
        <dsp:cNvSpPr/>
      </dsp:nvSpPr>
      <dsp:spPr>
        <a:xfrm>
          <a:off x="1477117" y="1600418"/>
          <a:ext cx="210310" cy="2103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A4317-A7FD-4DA3-B86C-D7F7AB8AF830}">
      <dsp:nvSpPr>
        <dsp:cNvPr id="0" name=""/>
        <dsp:cNvSpPr/>
      </dsp:nvSpPr>
      <dsp:spPr>
        <a:xfrm>
          <a:off x="1077304" y="1600418"/>
          <a:ext cx="210310" cy="2103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74B4B-0C79-4502-A758-56AD73C9F6E7}">
      <dsp:nvSpPr>
        <dsp:cNvPr id="0" name=""/>
        <dsp:cNvSpPr/>
      </dsp:nvSpPr>
      <dsp:spPr>
        <a:xfrm>
          <a:off x="678233" y="1600418"/>
          <a:ext cx="210310" cy="210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947EF-B759-4039-9F55-A0E312D7C6C6}">
      <dsp:nvSpPr>
        <dsp:cNvPr id="0" name=""/>
        <dsp:cNvSpPr/>
      </dsp:nvSpPr>
      <dsp:spPr>
        <a:xfrm>
          <a:off x="676747" y="1082764"/>
          <a:ext cx="2207149" cy="52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Familias</a:t>
          </a:r>
          <a:endParaRPr lang="es-CO" sz="2300" kern="1200" dirty="0"/>
        </a:p>
      </dsp:txBody>
      <dsp:txXfrm>
        <a:off x="676747" y="1082764"/>
        <a:ext cx="2207149" cy="525368"/>
      </dsp:txXfrm>
    </dsp:sp>
    <dsp:sp modelId="{A8CF73B6-A2A5-401F-B13A-D8E2C0D719A8}">
      <dsp:nvSpPr>
        <dsp:cNvPr id="0" name=""/>
        <dsp:cNvSpPr/>
      </dsp:nvSpPr>
      <dsp:spPr>
        <a:xfrm>
          <a:off x="2963754" y="2524075"/>
          <a:ext cx="420621" cy="420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7944B-1420-41DE-9966-39BEBF0EA1A6}">
      <dsp:nvSpPr>
        <dsp:cNvPr id="0" name=""/>
        <dsp:cNvSpPr/>
      </dsp:nvSpPr>
      <dsp:spPr>
        <a:xfrm>
          <a:off x="2675072" y="2774173"/>
          <a:ext cx="210310" cy="2103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1ECAC-9449-478E-B7A5-AB603C753EC2}">
      <dsp:nvSpPr>
        <dsp:cNvPr id="0" name=""/>
        <dsp:cNvSpPr/>
      </dsp:nvSpPr>
      <dsp:spPr>
        <a:xfrm>
          <a:off x="2275259" y="2774173"/>
          <a:ext cx="210310" cy="2103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08EDE-C16C-4C5F-B415-3344E144AA9F}">
      <dsp:nvSpPr>
        <dsp:cNvPr id="0" name=""/>
        <dsp:cNvSpPr/>
      </dsp:nvSpPr>
      <dsp:spPr>
        <a:xfrm>
          <a:off x="1876188" y="2774173"/>
          <a:ext cx="210310" cy="2103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FF8B6-B87B-4098-A2DE-4FFBF635ED02}">
      <dsp:nvSpPr>
        <dsp:cNvPr id="0" name=""/>
        <dsp:cNvSpPr/>
      </dsp:nvSpPr>
      <dsp:spPr>
        <a:xfrm>
          <a:off x="1477117" y="2774173"/>
          <a:ext cx="210310" cy="210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B1E2F-1EE6-4D21-91ED-BC37697F8073}">
      <dsp:nvSpPr>
        <dsp:cNvPr id="0" name=""/>
        <dsp:cNvSpPr/>
      </dsp:nvSpPr>
      <dsp:spPr>
        <a:xfrm>
          <a:off x="1077304" y="2774173"/>
          <a:ext cx="210310" cy="210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1CAE9-0AB3-497D-8029-62AE54BD81E3}">
      <dsp:nvSpPr>
        <dsp:cNvPr id="0" name=""/>
        <dsp:cNvSpPr/>
      </dsp:nvSpPr>
      <dsp:spPr>
        <a:xfrm>
          <a:off x="678233" y="2774173"/>
          <a:ext cx="210310" cy="2103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A72D1-B2FE-440F-BC45-8067AECBA2C5}">
      <dsp:nvSpPr>
        <dsp:cNvPr id="0" name=""/>
        <dsp:cNvSpPr/>
      </dsp:nvSpPr>
      <dsp:spPr>
        <a:xfrm>
          <a:off x="676747" y="2254083"/>
          <a:ext cx="2207149" cy="52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Docentes</a:t>
          </a:r>
          <a:endParaRPr lang="es-CO" sz="2300" kern="1200" dirty="0"/>
        </a:p>
      </dsp:txBody>
      <dsp:txXfrm>
        <a:off x="676747" y="2254083"/>
        <a:ext cx="2207149" cy="525368"/>
      </dsp:txXfrm>
    </dsp:sp>
    <dsp:sp modelId="{0E8EE1EA-4BE4-459B-B14F-CD763BC8C931}">
      <dsp:nvSpPr>
        <dsp:cNvPr id="0" name=""/>
        <dsp:cNvSpPr/>
      </dsp:nvSpPr>
      <dsp:spPr>
        <a:xfrm>
          <a:off x="3577997" y="3250009"/>
          <a:ext cx="420621" cy="4202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769CC-2B74-4214-9402-2993E5DB1481}">
      <dsp:nvSpPr>
        <dsp:cNvPr id="0" name=""/>
        <dsp:cNvSpPr/>
      </dsp:nvSpPr>
      <dsp:spPr>
        <a:xfrm>
          <a:off x="3337217" y="3653170"/>
          <a:ext cx="210310" cy="2103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5214E-ECFE-41B1-9165-6F7D298CCF5D}">
      <dsp:nvSpPr>
        <dsp:cNvPr id="0" name=""/>
        <dsp:cNvSpPr/>
      </dsp:nvSpPr>
      <dsp:spPr>
        <a:xfrm>
          <a:off x="2904705" y="3851706"/>
          <a:ext cx="210310" cy="210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C3951-ADAF-490E-BE07-EA5F68673F25}">
      <dsp:nvSpPr>
        <dsp:cNvPr id="0" name=""/>
        <dsp:cNvSpPr/>
      </dsp:nvSpPr>
      <dsp:spPr>
        <a:xfrm>
          <a:off x="2471450" y="3851706"/>
          <a:ext cx="210310" cy="210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4A275-6188-417D-B7D4-8E62B95C51A2}">
      <dsp:nvSpPr>
        <dsp:cNvPr id="0" name=""/>
        <dsp:cNvSpPr/>
      </dsp:nvSpPr>
      <dsp:spPr>
        <a:xfrm>
          <a:off x="2038937" y="3851706"/>
          <a:ext cx="210310" cy="2103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0DEAF-38A7-4842-A819-752388E5BECA}">
      <dsp:nvSpPr>
        <dsp:cNvPr id="0" name=""/>
        <dsp:cNvSpPr/>
      </dsp:nvSpPr>
      <dsp:spPr>
        <a:xfrm>
          <a:off x="1606425" y="3851706"/>
          <a:ext cx="210310" cy="2103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AFEB6-1E88-4BB3-BBC1-EF9C9E5EAE05}">
      <dsp:nvSpPr>
        <dsp:cNvPr id="0" name=""/>
        <dsp:cNvSpPr/>
      </dsp:nvSpPr>
      <dsp:spPr>
        <a:xfrm>
          <a:off x="1173170" y="3851706"/>
          <a:ext cx="210310" cy="2103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FDBD5-2BB2-4710-BE4D-F26E934C96C4}">
      <dsp:nvSpPr>
        <dsp:cNvPr id="0" name=""/>
        <dsp:cNvSpPr/>
      </dsp:nvSpPr>
      <dsp:spPr>
        <a:xfrm>
          <a:off x="740658" y="3851706"/>
          <a:ext cx="210310" cy="210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1567-DE95-4C32-A317-F128B0CCE950}">
      <dsp:nvSpPr>
        <dsp:cNvPr id="0" name=""/>
        <dsp:cNvSpPr/>
      </dsp:nvSpPr>
      <dsp:spPr>
        <a:xfrm>
          <a:off x="736942" y="3324713"/>
          <a:ext cx="2372128" cy="52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Directivas docentes</a:t>
          </a:r>
          <a:endParaRPr lang="es-CO" sz="2300" kern="1200" dirty="0"/>
        </a:p>
      </dsp:txBody>
      <dsp:txXfrm>
        <a:off x="736942" y="3324713"/>
        <a:ext cx="2372128" cy="5253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8022E-7AA1-44E8-9909-D0F2355D731D}">
      <dsp:nvSpPr>
        <dsp:cNvPr id="0" name=""/>
        <dsp:cNvSpPr/>
      </dsp:nvSpPr>
      <dsp:spPr>
        <a:xfrm>
          <a:off x="2031" y="0"/>
          <a:ext cx="2129316" cy="4624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" pitchFamily="34" charset="0"/>
              <a:cs typeface="Arial" pitchFamily="34" charset="0"/>
            </a:rPr>
            <a:t>Estudiantes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Arial" pitchFamily="34" charset="0"/>
              <a:cs typeface="Arial" pitchFamily="34" charset="0"/>
            </a:rPr>
            <a:t>Participación</a:t>
          </a:r>
          <a:endParaRPr lang="es-CO" sz="1600" kern="1200" dirty="0">
            <a:latin typeface="Arial" pitchFamily="34" charset="0"/>
            <a:cs typeface="Arial" pitchFamily="34" charset="0"/>
          </a:endParaRPr>
        </a:p>
      </dsp:txBody>
      <dsp:txXfrm>
        <a:off x="2031" y="1849715"/>
        <a:ext cx="2129316" cy="1849715"/>
      </dsp:txXfrm>
    </dsp:sp>
    <dsp:sp modelId="{3A9C3670-688A-4457-85AE-D70BF9E1554F}">
      <dsp:nvSpPr>
        <dsp:cNvPr id="0" name=""/>
        <dsp:cNvSpPr/>
      </dsp:nvSpPr>
      <dsp:spPr>
        <a:xfrm>
          <a:off x="296745" y="277457"/>
          <a:ext cx="1539887" cy="15398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E15B7-CF4E-41BF-B869-65EFA947D0D6}">
      <dsp:nvSpPr>
        <dsp:cNvPr id="0" name=""/>
        <dsp:cNvSpPr/>
      </dsp:nvSpPr>
      <dsp:spPr>
        <a:xfrm>
          <a:off x="2195227" y="0"/>
          <a:ext cx="2129316" cy="46242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" pitchFamily="34" charset="0"/>
              <a:cs typeface="Arial" pitchFamily="34" charset="0"/>
            </a:rPr>
            <a:t>Familias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Arial" pitchFamily="34" charset="0"/>
              <a:cs typeface="Arial" pitchFamily="34" charset="0"/>
            </a:rPr>
            <a:t>Participación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Arial" pitchFamily="34" charset="0"/>
              <a:cs typeface="Arial" pitchFamily="34" charset="0"/>
            </a:rPr>
            <a:t>Competencias ciudadanas</a:t>
          </a:r>
          <a:endParaRPr lang="es-CO" sz="1600" kern="1200" dirty="0">
            <a:latin typeface="Arial" pitchFamily="34" charset="0"/>
            <a:cs typeface="Arial" pitchFamily="34" charset="0"/>
          </a:endParaRPr>
        </a:p>
      </dsp:txBody>
      <dsp:txXfrm>
        <a:off x="2195227" y="1849715"/>
        <a:ext cx="2129316" cy="1849715"/>
      </dsp:txXfrm>
    </dsp:sp>
    <dsp:sp modelId="{06C17AD0-5D00-49C6-A62A-7C80EA0D551A}">
      <dsp:nvSpPr>
        <dsp:cNvPr id="0" name=""/>
        <dsp:cNvSpPr/>
      </dsp:nvSpPr>
      <dsp:spPr>
        <a:xfrm>
          <a:off x="2489941" y="277457"/>
          <a:ext cx="1539887" cy="153988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4FADB-2DA6-45E7-B2ED-87776DF7BBC7}">
      <dsp:nvSpPr>
        <dsp:cNvPr id="0" name=""/>
        <dsp:cNvSpPr/>
      </dsp:nvSpPr>
      <dsp:spPr>
        <a:xfrm>
          <a:off x="4388423" y="0"/>
          <a:ext cx="2129316" cy="46242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" pitchFamily="34" charset="0"/>
              <a:cs typeface="Arial" pitchFamily="34" charset="0"/>
            </a:rPr>
            <a:t>Directivas docentes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Arial" pitchFamily="34" charset="0"/>
              <a:cs typeface="Arial" pitchFamily="34" charset="0"/>
            </a:rPr>
            <a:t>Liderazgo pedagógico</a:t>
          </a:r>
          <a:endParaRPr lang="es-CO" sz="1600" kern="1200" dirty="0">
            <a:latin typeface="Arial" pitchFamily="34" charset="0"/>
            <a:cs typeface="Arial" pitchFamily="34" charset="0"/>
          </a:endParaRPr>
        </a:p>
      </dsp:txBody>
      <dsp:txXfrm>
        <a:off x="4388423" y="1849715"/>
        <a:ext cx="2129316" cy="1849715"/>
      </dsp:txXfrm>
    </dsp:sp>
    <dsp:sp modelId="{7831811D-AD29-40F5-98BF-9D4092887AC0}">
      <dsp:nvSpPr>
        <dsp:cNvPr id="0" name=""/>
        <dsp:cNvSpPr/>
      </dsp:nvSpPr>
      <dsp:spPr>
        <a:xfrm>
          <a:off x="4683138" y="277457"/>
          <a:ext cx="1539887" cy="153988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FC475-9DAE-4AE5-92BD-1BF0ACB24823}">
      <dsp:nvSpPr>
        <dsp:cNvPr id="0" name=""/>
        <dsp:cNvSpPr/>
      </dsp:nvSpPr>
      <dsp:spPr>
        <a:xfrm>
          <a:off x="6583651" y="0"/>
          <a:ext cx="2129316" cy="46242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" pitchFamily="34" charset="0"/>
              <a:cs typeface="Arial" pitchFamily="34" charset="0"/>
            </a:rPr>
            <a:t>Docentes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Arial" pitchFamily="34" charset="0"/>
              <a:cs typeface="Arial" pitchFamily="34" charset="0"/>
            </a:rPr>
            <a:t>Estilo docente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Arial" pitchFamily="34" charset="0"/>
              <a:cs typeface="Arial" pitchFamily="34" charset="0"/>
            </a:rPr>
            <a:t>Desarrollo de competencias ciudadanas</a:t>
          </a:r>
          <a:endParaRPr lang="es-CO" sz="1600" b="0" kern="1200" dirty="0">
            <a:latin typeface="Arial" pitchFamily="34" charset="0"/>
            <a:cs typeface="Arial" pitchFamily="34" charset="0"/>
          </a:endParaRPr>
        </a:p>
      </dsp:txBody>
      <dsp:txXfrm>
        <a:off x="6583651" y="1849715"/>
        <a:ext cx="2129316" cy="1849715"/>
      </dsp:txXfrm>
    </dsp:sp>
    <dsp:sp modelId="{FE2A81B1-BA02-4275-9640-7A01F39217F3}">
      <dsp:nvSpPr>
        <dsp:cNvPr id="0" name=""/>
        <dsp:cNvSpPr/>
      </dsp:nvSpPr>
      <dsp:spPr>
        <a:xfrm>
          <a:off x="6876334" y="277457"/>
          <a:ext cx="1539887" cy="15398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FBBCF-1EB4-4BC7-991C-162351DAA54C}">
      <dsp:nvSpPr>
        <dsp:cNvPr id="0" name=""/>
        <dsp:cNvSpPr/>
      </dsp:nvSpPr>
      <dsp:spPr>
        <a:xfrm>
          <a:off x="348518" y="3699430"/>
          <a:ext cx="8015930" cy="69364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7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35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917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23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43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485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73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49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97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35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04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543F8-055B-44F0-BCB3-D42AFFD9490D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CDF2-05B2-46BB-AAF1-357796608B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70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infografia_tabloide_curva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12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351916"/>
              </p:ext>
            </p:extLst>
          </p:nvPr>
        </p:nvGraphicFramePr>
        <p:xfrm>
          <a:off x="107504" y="2780928"/>
          <a:ext cx="8495099" cy="161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0"/>
                <a:gridCol w="1296144"/>
                <a:gridCol w="576064"/>
                <a:gridCol w="576064"/>
                <a:gridCol w="1086740"/>
                <a:gridCol w="732498"/>
                <a:gridCol w="1171997"/>
                <a:gridCol w="659248"/>
                <a:gridCol w="1316224"/>
              </a:tblGrid>
              <a:tr h="370840">
                <a:tc rowSpan="3">
                  <a:txBody>
                    <a:bodyPr/>
                    <a:lstStyle/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NATURALES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DEL CONOCIMIENO CIENTÍFICO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INDAGACIÓN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27405"/>
              </p:ext>
            </p:extLst>
          </p:nvPr>
        </p:nvGraphicFramePr>
        <p:xfrm>
          <a:off x="107503" y="4941168"/>
          <a:ext cx="8495099" cy="150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900"/>
                <a:gridCol w="1292155"/>
                <a:gridCol w="547832"/>
                <a:gridCol w="659248"/>
                <a:gridCol w="1171997"/>
                <a:gridCol w="732498"/>
                <a:gridCol w="1171997"/>
                <a:gridCol w="659248"/>
                <a:gridCol w="1316224"/>
              </a:tblGrid>
              <a:tr h="370840">
                <a:tc rowSpan="4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NATURALES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ENTORNO VIVO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ENTORNO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FÍSICO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TIC’S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57282"/>
              </p:ext>
            </p:extLst>
          </p:nvPr>
        </p:nvGraphicFramePr>
        <p:xfrm>
          <a:off x="179512" y="1268760"/>
          <a:ext cx="6912767" cy="108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2560"/>
                <a:gridCol w="1388577"/>
                <a:gridCol w="933594"/>
                <a:gridCol w="933594"/>
                <a:gridCol w="1164323"/>
                <a:gridCol w="108011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NATURALES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1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3522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2833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Rectángulo"/>
          <p:cNvSpPr/>
          <p:nvPr/>
        </p:nvSpPr>
        <p:spPr>
          <a:xfrm>
            <a:off x="251520" y="1268760"/>
            <a:ext cx="85693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s-CO" dirty="0" smtClean="0"/>
              <a:t>3. La docente </a:t>
            </a:r>
            <a:r>
              <a:rPr lang="es-CO" dirty="0" err="1" smtClean="0"/>
              <a:t>Darly</a:t>
            </a:r>
            <a:r>
              <a:rPr lang="es-CO" dirty="0" smtClean="0"/>
              <a:t> Vargas con el informe de Convivencia: Generalidades de la Ley 1620, Manual de Convivencia y Comité de Convivencia.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47788"/>
            <a:ext cx="2680891" cy="47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826544" y="982460"/>
            <a:ext cx="42116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POLÍTICA DE CALIDAD DE LA EDUCACIÓN 2010-2014</a:t>
            </a: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 bwMode="auto">
          <a:xfrm>
            <a:off x="107950" y="2204864"/>
            <a:ext cx="88566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SzPct val="120000"/>
              <a:buFont typeface="Arial" pitchFamily="34" charset="0"/>
              <a:buNone/>
              <a:defRPr/>
            </a:pP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Una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educación de calidad 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es aquella que forma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mejores seres humanos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, ciudadanos con valores éticos, respetuosos de lo público, que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ejercen los derechos humanos y conviven en paz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. </a:t>
            </a:r>
          </a:p>
          <a:p>
            <a:pPr marL="449263" indent="-449263" algn="ctr" eaLnBrk="0" hangingPunct="0">
              <a:buSzPct val="120000"/>
              <a:buFont typeface="Arial" pitchFamily="34" charset="0"/>
              <a:buNone/>
              <a:defRPr/>
            </a:pPr>
            <a:endParaRPr lang="es-CO" sz="2400" b="1" i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algn="ctr" eaLnBrk="0" hangingPunct="0">
              <a:buSzPct val="120000"/>
              <a:buFont typeface="Arial" pitchFamily="34" charset="0"/>
              <a:buNone/>
              <a:defRPr/>
            </a:pP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Una educación que genera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oportunidades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legítimas de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progreso y prosperidad 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para ellos y para el país.</a:t>
            </a:r>
          </a:p>
          <a:p>
            <a:pPr marL="449263" indent="-449263" algn="ctr" eaLnBrk="0" hangingPunct="0">
              <a:buSzPct val="120000"/>
              <a:buFont typeface="Arial" pitchFamily="34" charset="0"/>
              <a:buNone/>
              <a:defRPr/>
            </a:pPr>
            <a:endParaRPr lang="es-CO" sz="2400" b="1" i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algn="ctr" eaLnBrk="0" hangingPunct="0">
              <a:buSzPct val="120000"/>
              <a:buFont typeface="Arial" pitchFamily="34" charset="0"/>
              <a:buNone/>
              <a:defRPr/>
            </a:pP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Una educación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competitiva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, que contribuye a cerrar brechas de inequidad, centrada en la institución educativa y en la que participa toda la sociedad.</a:t>
            </a:r>
            <a:r>
              <a:rPr lang="es-CO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7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2195736" y="996459"/>
            <a:ext cx="4740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000" dirty="0"/>
              <a:t>Política de Calidad:</a:t>
            </a:r>
          </a:p>
        </p:txBody>
      </p:sp>
      <p:sp>
        <p:nvSpPr>
          <p:cNvPr id="8" name="7 Cheurón"/>
          <p:cNvSpPr>
            <a:spLocks noChangeArrowheads="1"/>
          </p:cNvSpPr>
          <p:nvPr/>
        </p:nvSpPr>
        <p:spPr bwMode="auto">
          <a:xfrm rot="5400000">
            <a:off x="562498" y="1955442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1299576" y="1812005"/>
            <a:ext cx="7867197" cy="492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</a:tabLst>
              <a:defRPr/>
            </a:pPr>
            <a:r>
              <a:rPr lang="es-CO" sz="2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Aseguramiento de la Calidad Educativa </a:t>
            </a:r>
          </a:p>
        </p:txBody>
      </p:sp>
      <p:sp>
        <p:nvSpPr>
          <p:cNvPr id="10" name="8 Cheurón"/>
          <p:cNvSpPr>
            <a:spLocks noChangeArrowheads="1"/>
          </p:cNvSpPr>
          <p:nvPr/>
        </p:nvSpPr>
        <p:spPr bwMode="auto">
          <a:xfrm rot="5400000">
            <a:off x="655583" y="2968255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8 Cheurón"/>
          <p:cNvSpPr>
            <a:spLocks noChangeArrowheads="1"/>
          </p:cNvSpPr>
          <p:nvPr/>
        </p:nvSpPr>
        <p:spPr bwMode="auto">
          <a:xfrm rot="5400000">
            <a:off x="705486" y="3902438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8 Cheurón"/>
          <p:cNvSpPr>
            <a:spLocks noChangeArrowheads="1"/>
          </p:cNvSpPr>
          <p:nvPr/>
        </p:nvSpPr>
        <p:spPr bwMode="auto">
          <a:xfrm rot="5400000">
            <a:off x="698482" y="4819307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8 Cheurón"/>
          <p:cNvSpPr>
            <a:spLocks noChangeArrowheads="1"/>
          </p:cNvSpPr>
          <p:nvPr/>
        </p:nvSpPr>
        <p:spPr bwMode="auto">
          <a:xfrm rot="5400000">
            <a:off x="735211" y="5520494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4" name="1 Rectángulo"/>
          <p:cNvSpPr>
            <a:spLocks noChangeArrowheads="1"/>
          </p:cNvSpPr>
          <p:nvPr/>
        </p:nvSpPr>
        <p:spPr bwMode="auto">
          <a:xfrm>
            <a:off x="1398885" y="2518717"/>
            <a:ext cx="7745115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4013" lvl="2" indent="-354013" algn="just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s-CO" sz="260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de la Calidad Educativa: “Todos a Aprender”</a:t>
            </a:r>
          </a:p>
        </p:txBody>
      </p:sp>
      <p:sp>
        <p:nvSpPr>
          <p:cNvPr id="15" name="1 Rectángulo"/>
          <p:cNvSpPr>
            <a:spLocks noChangeArrowheads="1"/>
          </p:cNvSpPr>
          <p:nvPr/>
        </p:nvSpPr>
        <p:spPr bwMode="auto">
          <a:xfrm>
            <a:off x="1346134" y="3759001"/>
            <a:ext cx="7749878" cy="492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</a:tabLst>
              <a:defRPr/>
            </a:pPr>
            <a:r>
              <a:rPr lang="es-CO" sz="2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Fomento de la Calidad para la Equidad </a:t>
            </a:r>
          </a:p>
        </p:txBody>
      </p:sp>
      <p:sp>
        <p:nvSpPr>
          <p:cNvPr id="16" name="1 Rectángulo"/>
          <p:cNvSpPr>
            <a:spLocks noChangeArrowheads="1"/>
          </p:cNvSpPr>
          <p:nvPr/>
        </p:nvSpPr>
        <p:spPr bwMode="auto">
          <a:xfrm>
            <a:off x="1346134" y="4653136"/>
            <a:ext cx="7797866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just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Formación para la Ciudadanía </a:t>
            </a:r>
          </a:p>
        </p:txBody>
      </p:sp>
      <p:sp>
        <p:nvSpPr>
          <p:cNvPr id="17" name="1 Rectángulo"/>
          <p:cNvSpPr>
            <a:spLocks noChangeArrowheads="1"/>
          </p:cNvSpPr>
          <p:nvPr/>
        </p:nvSpPr>
        <p:spPr bwMode="auto">
          <a:xfrm>
            <a:off x="1299576" y="5445224"/>
            <a:ext cx="7844424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just" fontAlgn="auto"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  <a:defRPr/>
            </a:pPr>
            <a:r>
              <a:rPr lang="es-CO" sz="260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docente para la calidad de la educación</a:t>
            </a:r>
          </a:p>
        </p:txBody>
      </p:sp>
    </p:spTree>
    <p:extLst>
      <p:ext uri="{BB962C8B-B14F-4D97-AF65-F5344CB8AC3E}">
        <p14:creationId xmlns:p14="http://schemas.microsoft.com/office/powerpoint/2010/main" val="3283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771800" y="939985"/>
            <a:ext cx="4248150" cy="86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altLang="es-CO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DIAGNÓSTICO A PARTIR DE LA ENCUESTA NACIONAL DE DESERCIÓN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49606" y="1916832"/>
            <a:ext cx="3046412" cy="20050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algn="ctr" fontAlgn="auto">
              <a:spcAft>
                <a:spcPts val="600"/>
              </a:spcAft>
              <a:buFontTx/>
              <a:buNone/>
              <a:defRPr/>
            </a:pPr>
            <a:r>
              <a:rPr lang="es-ES_tradnl" altLang="es-CO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Factores de deserción asociados con el clima escolar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462343" y="4328655"/>
            <a:ext cx="242093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%</a:t>
            </a:r>
            <a:r>
              <a:rPr lang="es-CO" altLang="es-CO" sz="1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de estudiantes de EE oficiales que se desvincularon en primero o segundo grado según razón de desvinculación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018" y="1438201"/>
            <a:ext cx="5816600" cy="49672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2077095" y="6508750"/>
            <a:ext cx="69024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Fuente:  </a:t>
            </a:r>
            <a:r>
              <a:rPr lang="es-ES" altLang="es-CO" sz="1000" b="1" dirty="0">
                <a:latin typeface="Arial" pitchFamily="34" charset="0"/>
                <a:ea typeface="ＭＳ Ｐゴシック" pitchFamily="34" charset="-128"/>
              </a:rPr>
              <a:t>ENDE - Encuesta Nacional de Deserción Escolar - Ministerio de Educación Nacional (2009-2010)</a:t>
            </a:r>
          </a:p>
        </p:txBody>
      </p:sp>
    </p:spTree>
    <p:extLst>
      <p:ext uri="{BB962C8B-B14F-4D97-AF65-F5344CB8AC3E}">
        <p14:creationId xmlns:p14="http://schemas.microsoft.com/office/powerpoint/2010/main" val="6782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843806" y="876639"/>
            <a:ext cx="4829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ESTRATEGIAS COLOMBIA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119238" y="1268760"/>
            <a:ext cx="42783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PROGRAMAS TRANSVERSALES 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289854249"/>
              </p:ext>
            </p:extLst>
          </p:nvPr>
        </p:nvGraphicFramePr>
        <p:xfrm>
          <a:off x="611560" y="1730722"/>
          <a:ext cx="7884368" cy="43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503238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901241" y="6064289"/>
            <a:ext cx="7218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PROGRAMA PARA EL DESARROLLO DE COMPETENCIAS CIUDADANAS</a:t>
            </a:r>
          </a:p>
        </p:txBody>
      </p:sp>
    </p:spTree>
    <p:extLst>
      <p:ext uri="{BB962C8B-B14F-4D97-AF65-F5344CB8AC3E}">
        <p14:creationId xmlns:p14="http://schemas.microsoft.com/office/powerpoint/2010/main" val="36389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18 Rectángulo"/>
          <p:cNvSpPr>
            <a:spLocks noChangeArrowheads="1"/>
          </p:cNvSpPr>
          <p:nvPr/>
        </p:nvSpPr>
        <p:spPr bwMode="auto">
          <a:xfrm>
            <a:off x="3491880" y="980728"/>
            <a:ext cx="34210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LOGROS PAÍS: </a:t>
            </a:r>
            <a:r>
              <a:rPr lang="es-CO" sz="28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rPr>
              <a:t>LEY 1620 DE 2013</a:t>
            </a:r>
            <a:endParaRPr lang="es-CO" sz="20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16832"/>
            <a:ext cx="6424613" cy="3862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3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1933" y="805050"/>
            <a:ext cx="1849907" cy="11117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1916832"/>
            <a:ext cx="8240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CO" altLang="es-CO" sz="20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</a:rPr>
              <a:t>“Por la cual se crea El Sistema Nacional de Convivencia Escolar y Formación para el Ejercicio de los Derechos Humanos, la Educación para la Sexualidad y la Prevención y Mitigación de la Violencia Escolar” </a:t>
            </a:r>
            <a:endParaRPr lang="en-US" altLang="es-CO" sz="2000" dirty="0">
              <a:solidFill>
                <a:srgbClr val="000000"/>
              </a:solidFill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8186" y="3068960"/>
            <a:ext cx="200025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s-ES" sz="2800" b="1" dirty="0">
                <a:solidFill>
                  <a:srgbClr val="800000"/>
                </a:solidFill>
                <a:latin typeface="Arial" panose="020B0604020202020204" pitchFamily="34" charset="0"/>
                <a:ea typeface="ＭＳ Ｐゴシック" pitchFamily="34" charset="-128"/>
              </a:rPr>
              <a:t>OBJETIVO</a:t>
            </a:r>
            <a:endParaRPr lang="es-ES" sz="1050" b="1" dirty="0">
              <a:solidFill>
                <a:srgbClr val="8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0" name="1 Rectángulo"/>
          <p:cNvSpPr>
            <a:spLocks noChangeArrowheads="1"/>
          </p:cNvSpPr>
          <p:nvPr/>
        </p:nvSpPr>
        <p:spPr bwMode="auto">
          <a:xfrm>
            <a:off x="251520" y="3861048"/>
            <a:ext cx="54721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CO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Contribuir a la formación de </a:t>
            </a:r>
            <a:r>
              <a:rPr lang="es-ES" altLang="es-CO" sz="24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ciudadanos activos </a:t>
            </a:r>
            <a:r>
              <a:rPr lang="es-ES" altLang="es-CO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que aporten a la construcción de una sociedad democrática, participativa, pluralista e intercultural</a:t>
            </a:r>
            <a:endParaRPr lang="es-CO" altLang="es-CO" sz="2400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1" name="Imagen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15" y="4098349"/>
            <a:ext cx="232568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6913" y="939985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149" y="1124744"/>
            <a:ext cx="640873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2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Decreto 1965 de 2013</a:t>
            </a:r>
            <a:r>
              <a:rPr lang="es-MX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s-MX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s-CO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Reglamenta la Ley 1620 de 2013. </a:t>
            </a:r>
            <a:r>
              <a:rPr lang="es-MX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s-MX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s-MX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735013" y="2276872"/>
            <a:ext cx="8229600" cy="3744913"/>
          </a:xfrm>
        </p:spPr>
        <p:txBody>
          <a:bodyPr/>
          <a:lstStyle/>
          <a:p>
            <a:pPr algn="just">
              <a:buFont typeface="Arial" pitchFamily="34" charset="0"/>
              <a:buNone/>
              <a:defRPr/>
            </a:pPr>
            <a:r>
              <a:rPr lang="es-MX" sz="2400" dirty="0" smtClean="0"/>
              <a:t>	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Aplica en </a:t>
            </a:r>
            <a:r>
              <a:rPr lang="es-MX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establecimientos educativos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oficiales y no oficiales de educación preescolar, básica y media del territorio nacional.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None/>
              <a:defRPr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es-MX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instancias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conforman el Sistema Nacional de Convivencia Escolar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None/>
              <a:defRPr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A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a los demás actores que participan en la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Ruta de Atención Integral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heurón"/>
          <p:cNvSpPr>
            <a:spLocks noChangeArrowheads="1"/>
          </p:cNvSpPr>
          <p:nvPr/>
        </p:nvSpPr>
        <p:spPr bwMode="auto">
          <a:xfrm>
            <a:off x="568177" y="2397727"/>
            <a:ext cx="360040" cy="432048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 sz="28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10 Cheurón"/>
          <p:cNvSpPr>
            <a:spLocks noChangeArrowheads="1"/>
          </p:cNvSpPr>
          <p:nvPr/>
        </p:nvSpPr>
        <p:spPr bwMode="auto">
          <a:xfrm>
            <a:off x="574512" y="3861048"/>
            <a:ext cx="360040" cy="432048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 sz="28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11 Cheurón"/>
          <p:cNvSpPr>
            <a:spLocks noChangeArrowheads="1"/>
          </p:cNvSpPr>
          <p:nvPr/>
        </p:nvSpPr>
        <p:spPr bwMode="auto">
          <a:xfrm>
            <a:off x="703784" y="5013176"/>
            <a:ext cx="360040" cy="432048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 sz="28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6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50141" y="119219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67589"/>
              </p:ext>
            </p:extLst>
          </p:nvPr>
        </p:nvGraphicFramePr>
        <p:xfrm>
          <a:off x="179512" y="1988840"/>
          <a:ext cx="7272808" cy="88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1240"/>
                <a:gridCol w="1541240"/>
                <a:gridCol w="892296"/>
                <a:gridCol w="892296"/>
                <a:gridCol w="1109592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 CIUDADANO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998740"/>
              </p:ext>
            </p:extLst>
          </p:nvPr>
        </p:nvGraphicFramePr>
        <p:xfrm>
          <a:off x="179513" y="3734465"/>
          <a:ext cx="8460939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104"/>
                <a:gridCol w="1286959"/>
                <a:gridCol w="545630"/>
                <a:gridCol w="656597"/>
                <a:gridCol w="1167284"/>
                <a:gridCol w="729553"/>
                <a:gridCol w="1167284"/>
                <a:gridCol w="656597"/>
                <a:gridCol w="1310931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CIUDADANO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rriba"/>
          <p:cNvSpPr/>
          <p:nvPr/>
        </p:nvSpPr>
        <p:spPr>
          <a:xfrm rot="10800000">
            <a:off x="8388424" y="1192199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2899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8098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936188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63688" y="980728"/>
            <a:ext cx="4824536" cy="2088232"/>
          </a:xfrm>
        </p:spPr>
        <p:txBody>
          <a:bodyPr/>
          <a:lstStyle/>
          <a:p>
            <a:r>
              <a:rPr lang="es-CO" alt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del  Sistema Nacional de Convivencia Escolar</a:t>
            </a:r>
            <a:r>
              <a:rPr lang="es-CO" altLang="es-CO" sz="3200" b="1" dirty="0" smtClean="0"/>
              <a:t>:</a:t>
            </a: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396575" y="4077072"/>
            <a:ext cx="30232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Niveles: Nacional, </a:t>
            </a:r>
            <a:br>
              <a:rPr lang="es-CO" altLang="es-CO" sz="2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s-CO" altLang="es-CO" sz="2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Territorial y Escolar.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699996012"/>
              </p:ext>
            </p:extLst>
          </p:nvPr>
        </p:nvGraphicFramePr>
        <p:xfrm>
          <a:off x="3203848" y="2890678"/>
          <a:ext cx="5652120" cy="378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82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980728"/>
            <a:ext cx="424815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HERRAMIENTAS CREADAS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LA LEY 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17508332"/>
              </p:ext>
            </p:extLst>
          </p:nvPr>
        </p:nvGraphicFramePr>
        <p:xfrm>
          <a:off x="323528" y="1844824"/>
          <a:ext cx="864076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9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33700" y="939985"/>
            <a:ext cx="414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HERRAMIENTAS PARA FORTALECER LA CONVIVENCIA ESCOLAR</a:t>
            </a:r>
          </a:p>
        </p:txBody>
      </p:sp>
      <p:grpSp>
        <p:nvGrpSpPr>
          <p:cNvPr id="8" name="8 Grupo"/>
          <p:cNvGrpSpPr>
            <a:grpSpLocks/>
          </p:cNvGrpSpPr>
          <p:nvPr/>
        </p:nvGrpSpPr>
        <p:grpSpPr bwMode="auto">
          <a:xfrm>
            <a:off x="3131840" y="1740518"/>
            <a:ext cx="5927725" cy="4567237"/>
            <a:chOff x="2612189" y="357834"/>
            <a:chExt cx="5926915" cy="4568333"/>
          </a:xfrm>
        </p:grpSpPr>
        <p:sp>
          <p:nvSpPr>
            <p:cNvPr id="9" name="8 Rectángulo redondeado"/>
            <p:cNvSpPr/>
            <p:nvPr/>
          </p:nvSpPr>
          <p:spPr>
            <a:xfrm>
              <a:off x="2612189" y="357834"/>
              <a:ext cx="5926915" cy="45683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834409" y="580137"/>
              <a:ext cx="5482476" cy="4123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just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 Deben conformarse en </a:t>
              </a:r>
              <a:r>
                <a:rPr lang="es-ES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seis (6) meses, </a:t>
              </a:r>
              <a:r>
                <a:rPr lang="es-E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desde la publicación del Decreto.</a:t>
              </a:r>
              <a:endParaRPr lang="es-CO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 Lidera </a:t>
              </a:r>
              <a:r>
                <a:rPr lang="es-E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acciones para la </a:t>
              </a:r>
              <a:r>
                <a:rPr lang="es-ES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promoción</a:t>
              </a:r>
              <a:r>
                <a:rPr lang="es-E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y fortalecimiento de la formación para la ciudadanía y el ejercicio de los DHSR; para la </a:t>
              </a:r>
              <a:r>
                <a:rPr lang="es-ES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prevención</a:t>
              </a:r>
              <a:r>
                <a:rPr lang="es-E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s-ES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atención</a:t>
              </a:r>
              <a:r>
                <a:rPr lang="es-E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y </a:t>
              </a:r>
              <a:r>
                <a:rPr lang="es-ES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seguimiento</a:t>
              </a:r>
              <a:r>
                <a:rPr lang="es-E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de las situaciones que afectan la convivencia escolar.</a:t>
              </a:r>
              <a:endParaRPr lang="es-CO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s-CO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Propone y viabiliza </a:t>
              </a:r>
              <a:r>
                <a:rPr lang="es-CO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estrategias pedagógicas </a:t>
              </a:r>
              <a:r>
                <a:rPr lang="es-CO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que permitan la </a:t>
              </a:r>
              <a:r>
                <a:rPr lang="es-CO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flexibilización del modelo pedagógico y la articulación </a:t>
              </a:r>
              <a:r>
                <a:rPr lang="es-CO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 diferentes </a:t>
              </a:r>
              <a:r>
                <a:rPr lang="es-CO" sz="2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áreas de estudio</a:t>
              </a:r>
              <a:r>
                <a:rPr lang="es-CO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s-CO" sz="2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10 Flecha derecha"/>
          <p:cNvSpPr/>
          <p:nvPr/>
        </p:nvSpPr>
        <p:spPr>
          <a:xfrm>
            <a:off x="250825" y="2276475"/>
            <a:ext cx="2665413" cy="252095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7" y="4870162"/>
            <a:ext cx="172243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6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275856" y="939985"/>
            <a:ext cx="414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HERRAMIENTAS PARA FORTALECER LA CONVIVENCIA ESCOLAR</a:t>
            </a:r>
          </a:p>
        </p:txBody>
      </p:sp>
      <p:sp>
        <p:nvSpPr>
          <p:cNvPr id="8" name="20 Rectángulo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93165" y="1955985"/>
            <a:ext cx="30241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0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rPr>
              <a:t>RUTA DE ATENCIÓN INTEGRAL PARA LA CONVIVENCIA ESCOLAR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9552" y="3467743"/>
            <a:ext cx="2376488" cy="1476375"/>
          </a:xfrm>
          <a:prstGeom prst="rect">
            <a:avLst/>
          </a:prstGeom>
          <a:ln>
            <a:solidFill>
              <a:schemeClr val="accent2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rgbClr val="000000"/>
                </a:solidFill>
                <a:latin typeface="Arial" pitchFamily="34" charset="0"/>
              </a:rPr>
              <a:t>Incluye 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</a:rPr>
              <a:t>protocolos</a:t>
            </a:r>
            <a:r>
              <a:rPr lang="es-CO" dirty="0">
                <a:solidFill>
                  <a:srgbClr val="000000"/>
                </a:solidFill>
                <a:latin typeface="Arial" pitchFamily="34" charset="0"/>
              </a:rPr>
              <a:t> a seguir  en el 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</a:rPr>
              <a:t>establecimiento educativo </a:t>
            </a:r>
            <a:r>
              <a:rPr lang="es-CO" dirty="0">
                <a:solidFill>
                  <a:srgbClr val="000000"/>
                </a:solidFill>
                <a:latin typeface="Arial" pitchFamily="34" charset="0"/>
              </a:rPr>
              <a:t>y  a 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</a:rPr>
              <a:t>nivel intersectorial</a:t>
            </a:r>
          </a:p>
        </p:txBody>
      </p:sp>
      <p:grpSp>
        <p:nvGrpSpPr>
          <p:cNvPr id="10" name="6 Grupo"/>
          <p:cNvGrpSpPr>
            <a:grpSpLocks/>
          </p:cNvGrpSpPr>
          <p:nvPr/>
        </p:nvGrpSpPr>
        <p:grpSpPr bwMode="auto">
          <a:xfrm rot="288661">
            <a:off x="5618114" y="1820134"/>
            <a:ext cx="2235200" cy="2235200"/>
            <a:chOff x="2880317" y="1828800"/>
            <a:chExt cx="2235200" cy="2235200"/>
          </a:xfrm>
        </p:grpSpPr>
        <p:sp>
          <p:nvSpPr>
            <p:cNvPr id="11" name=" 3"/>
            <p:cNvSpPr/>
            <p:nvPr/>
          </p:nvSpPr>
          <p:spPr>
            <a:xfrm>
              <a:off x="2880317" y="1828800"/>
              <a:ext cx="2235200" cy="2235200"/>
            </a:xfrm>
            <a:prstGeom prst="gear9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3016738" y="2389591"/>
              <a:ext cx="1954213" cy="1149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400" b="1" dirty="0"/>
                <a:t>PROMOCIÓN</a:t>
              </a:r>
            </a:p>
          </p:txBody>
        </p:sp>
      </p:grpSp>
      <p:grpSp>
        <p:nvGrpSpPr>
          <p:cNvPr id="13" name="13 Grupo"/>
          <p:cNvGrpSpPr>
            <a:grpSpLocks/>
          </p:cNvGrpSpPr>
          <p:nvPr/>
        </p:nvGrpSpPr>
        <p:grpSpPr bwMode="auto">
          <a:xfrm rot="-668214">
            <a:off x="3431772" y="1780014"/>
            <a:ext cx="2235200" cy="2235200"/>
            <a:chOff x="2880317" y="1756792"/>
            <a:chExt cx="2235200" cy="2235200"/>
          </a:xfrm>
        </p:grpSpPr>
        <p:sp>
          <p:nvSpPr>
            <p:cNvPr id="14" name=" 3"/>
            <p:cNvSpPr/>
            <p:nvPr/>
          </p:nvSpPr>
          <p:spPr>
            <a:xfrm>
              <a:off x="2880317" y="1756792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 4"/>
            <p:cNvSpPr/>
            <p:nvPr/>
          </p:nvSpPr>
          <p:spPr>
            <a:xfrm>
              <a:off x="3159185" y="2325454"/>
              <a:ext cx="1643062" cy="1149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b="1" dirty="0"/>
                <a:t>SEGUIMIENTO</a:t>
              </a:r>
            </a:p>
          </p:txBody>
        </p:sp>
      </p:grpSp>
      <p:grpSp>
        <p:nvGrpSpPr>
          <p:cNvPr id="16" name="10 Grupo"/>
          <p:cNvGrpSpPr>
            <a:grpSpLocks/>
          </p:cNvGrpSpPr>
          <p:nvPr/>
        </p:nvGrpSpPr>
        <p:grpSpPr bwMode="auto">
          <a:xfrm rot="-1009045">
            <a:off x="4919479" y="4022725"/>
            <a:ext cx="2235200" cy="2235200"/>
            <a:chOff x="2880317" y="1828800"/>
            <a:chExt cx="2235200" cy="2235200"/>
          </a:xfrm>
        </p:grpSpPr>
        <p:sp>
          <p:nvSpPr>
            <p:cNvPr id="17" name=" 3"/>
            <p:cNvSpPr/>
            <p:nvPr/>
          </p:nvSpPr>
          <p:spPr>
            <a:xfrm>
              <a:off x="2880317" y="1828800"/>
              <a:ext cx="2235200" cy="2235200"/>
            </a:xfrm>
            <a:prstGeom prst="gear9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 4"/>
            <p:cNvSpPr/>
            <p:nvPr/>
          </p:nvSpPr>
          <p:spPr>
            <a:xfrm>
              <a:off x="3238487" y="2323611"/>
              <a:ext cx="1497013" cy="1147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400" b="1" dirty="0"/>
                <a:t>ATENCIÓN</a:t>
              </a:r>
            </a:p>
          </p:txBody>
        </p:sp>
      </p:grpSp>
      <p:sp>
        <p:nvSpPr>
          <p:cNvPr id="19" name="18 Flecha curvada hacia la derecha"/>
          <p:cNvSpPr/>
          <p:nvPr/>
        </p:nvSpPr>
        <p:spPr>
          <a:xfrm>
            <a:off x="3491880" y="3894434"/>
            <a:ext cx="647700" cy="1871663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20" name="19 Flecha curvada hacia la izquierda"/>
          <p:cNvSpPr/>
          <p:nvPr/>
        </p:nvSpPr>
        <p:spPr>
          <a:xfrm rot="340197">
            <a:off x="7864045" y="3259493"/>
            <a:ext cx="720725" cy="2303463"/>
          </a:xfrm>
          <a:prstGeom prst="curvedLeftArrow">
            <a:avLst>
              <a:gd name="adj1" fmla="val 25000"/>
              <a:gd name="adj2" fmla="val 50000"/>
              <a:gd name="adj3" fmla="val 274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64284" y="939985"/>
            <a:ext cx="414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RUTA DE ATENCIÓN INTEGRAL PARA LA CONVIVENCIA ESCOLAR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251520" y="2348880"/>
            <a:ext cx="2791608" cy="3752304"/>
            <a:chOff x="2195227" y="0"/>
            <a:chExt cx="2129316" cy="4624288"/>
          </a:xfrm>
          <a:solidFill>
            <a:srgbClr val="FFC000"/>
          </a:solidFill>
        </p:grpSpPr>
        <p:sp>
          <p:nvSpPr>
            <p:cNvPr id="9" name="8 Rectángulo redondeado"/>
            <p:cNvSpPr/>
            <p:nvPr/>
          </p:nvSpPr>
          <p:spPr>
            <a:xfrm>
              <a:off x="2195227" y="0"/>
              <a:ext cx="2129316" cy="462428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195227" y="88742"/>
              <a:ext cx="2129316" cy="3727149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13792" tIns="113792" rIns="113792" bIns="113792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Situaciones Tipo l.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endPara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Conflictos </a:t>
              </a:r>
              <a:r>
                <a:rPr lang="es-CO" sz="20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manejados inadecuadamente </a:t>
              </a:r>
              <a:r>
                <a:rPr lang="es-CO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situaciones </a:t>
              </a:r>
              <a:r>
                <a:rPr lang="es-CO" sz="20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esporádicas </a:t>
              </a:r>
              <a:r>
                <a:rPr lang="es-CO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que inciden negativamente en el clima escolar, y que en </a:t>
              </a:r>
              <a:r>
                <a:rPr lang="es-CO" sz="20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ningún caso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sz="20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generan daños </a:t>
              </a:r>
              <a:r>
                <a:rPr lang="es-CO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al cuerpo o a la salud.</a:t>
              </a: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131840" y="2348880"/>
            <a:ext cx="2880320" cy="3752304"/>
            <a:chOff x="4333497" y="0"/>
            <a:chExt cx="2196981" cy="4624288"/>
          </a:xfrm>
          <a:solidFill>
            <a:srgbClr val="F95207"/>
          </a:solidFill>
        </p:grpSpPr>
        <p:sp>
          <p:nvSpPr>
            <p:cNvPr id="12" name="11 Rectángulo redondeado"/>
            <p:cNvSpPr/>
            <p:nvPr/>
          </p:nvSpPr>
          <p:spPr>
            <a:xfrm>
              <a:off x="4388423" y="0"/>
              <a:ext cx="2129316" cy="462428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4333497" y="0"/>
              <a:ext cx="2196981" cy="461456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Situaciones Tipo II. 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endParaRPr lang="es-CO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Situaciones de </a:t>
              </a:r>
              <a:r>
                <a:rPr lang="es-CO" sz="20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agresión</a:t>
              </a:r>
              <a:r>
                <a:rPr lang="es-CO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escolar, </a:t>
              </a:r>
              <a:r>
                <a:rPr lang="es-CO" sz="20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acoso</a:t>
              </a:r>
              <a:r>
                <a:rPr lang="es-CO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escolar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 </a:t>
              </a:r>
              <a:r>
                <a:rPr lang="es-CO" sz="2000" dirty="0" err="1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ciberacoso</a:t>
              </a:r>
              <a:r>
                <a:rPr lang="es-CO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No revisten las características de la comisión de un delito y cumplan con al menos una de estas características: 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sz="1700" b="1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a. </a:t>
              </a:r>
              <a:r>
                <a:rPr lang="es-CO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 presentan de manera </a:t>
              </a:r>
              <a:r>
                <a:rPr lang="es-CO" sz="20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repetida</a:t>
              </a:r>
              <a:r>
                <a:rPr lang="es-CO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o sistemática. 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sz="1700" b="1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s-CO" sz="17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s-CO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Causan </a:t>
              </a:r>
              <a:r>
                <a:rPr lang="es-CO" sz="20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daños</a:t>
              </a:r>
              <a:r>
                <a:rPr lang="es-CO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al cuerpo o a la salud sin generar incapacidad alguna.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156176" y="2348880"/>
            <a:ext cx="2791608" cy="3752304"/>
            <a:chOff x="6583651" y="0"/>
            <a:chExt cx="2129316" cy="4624288"/>
          </a:xfrm>
          <a:solidFill>
            <a:srgbClr val="FF0000"/>
          </a:solidFill>
        </p:grpSpPr>
        <p:sp>
          <p:nvSpPr>
            <p:cNvPr id="15" name="14 Rectángulo redondeado"/>
            <p:cNvSpPr/>
            <p:nvPr/>
          </p:nvSpPr>
          <p:spPr>
            <a:xfrm>
              <a:off x="6583651" y="0"/>
              <a:ext cx="2129316" cy="4624288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6583651" y="266225"/>
              <a:ext cx="2129316" cy="3993374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13792" tIns="113792" rIns="113792" bIns="113792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Situaciones Tipo III. 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endParaRPr lang="es-CO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Situaciones de agresión escolar que sean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constitutivas de presuntos delitos</a:t>
              </a:r>
              <a:r>
                <a:rPr lang="es-CO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contra la </a:t>
              </a:r>
              <a:r>
                <a:rPr lang="es-CO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libertad</a:t>
              </a:r>
              <a:r>
                <a:rPr lang="es-CO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s-CO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integridad</a:t>
              </a:r>
              <a:r>
                <a:rPr lang="es-CO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y formación </a:t>
              </a:r>
              <a:r>
                <a:rPr lang="es-CO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sexual</a:t>
              </a:r>
              <a:r>
                <a:rPr lang="es-CO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referidos en el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Título IV del Libro 11 de la Ley 599 de 2000, o de cualquier otro delito establecido en</a:t>
              </a:r>
            </a:p>
            <a:p>
              <a:pPr algn="ctr"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 </a:t>
              </a:r>
              <a:r>
                <a:rPr lang="es-CO" sz="2000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ley penal </a:t>
              </a:r>
              <a:r>
                <a:rPr lang="es-CO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colombiana.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5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455703" y="939985"/>
            <a:ext cx="4859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MATERIALES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LEY 1620 DE 2013</a:t>
            </a:r>
          </a:p>
        </p:txBody>
      </p:sp>
      <p:sp>
        <p:nvSpPr>
          <p:cNvPr id="8" name="5 Marcador de contenido"/>
          <p:cNvSpPr>
            <a:spLocks noGrp="1"/>
          </p:cNvSpPr>
          <p:nvPr>
            <p:ph idx="1"/>
          </p:nvPr>
        </p:nvSpPr>
        <p:spPr>
          <a:xfrm>
            <a:off x="251520" y="1899038"/>
            <a:ext cx="5545137" cy="639762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s-CO" altLang="es-CO" sz="1800" b="1" dirty="0" smtClean="0">
                <a:solidFill>
                  <a:srgbClr val="800000"/>
                </a:solidFill>
              </a:rPr>
              <a:t>Guía 48: </a:t>
            </a:r>
            <a:r>
              <a:rPr lang="es-CO" altLang="es-CO" sz="1800" dirty="0" smtClean="0"/>
              <a:t>Ruta de gestión para alianzas en el desarrollo de competencias ciudadanas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0" t="13806" r="37878" b="38058"/>
          <a:stretch>
            <a:fillRect/>
          </a:stretch>
        </p:blipFill>
        <p:spPr bwMode="auto">
          <a:xfrm rot="20440872">
            <a:off x="610420" y="2788905"/>
            <a:ext cx="2824163" cy="352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14879" r="31538" b="10867"/>
          <a:stretch>
            <a:fillRect/>
          </a:stretch>
        </p:blipFill>
        <p:spPr bwMode="auto">
          <a:xfrm rot="1438728">
            <a:off x="5735680" y="1984483"/>
            <a:ext cx="2817813" cy="335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5 Marcador de contenido"/>
          <p:cNvSpPr txBox="1">
            <a:spLocks/>
          </p:cNvSpPr>
          <p:nvPr/>
        </p:nvSpPr>
        <p:spPr bwMode="auto">
          <a:xfrm>
            <a:off x="4062074" y="5867400"/>
            <a:ext cx="49672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s-CO" altLang="es-CO" sz="18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rPr>
              <a:t>Guía 49: </a:t>
            </a:r>
            <a:r>
              <a:rPr lang="es-CO" altLang="es-CO" sz="1800" dirty="0">
                <a:latin typeface="Arial" pitchFamily="34" charset="0"/>
                <a:ea typeface="ＭＳ Ｐゴシック" pitchFamily="34" charset="-128"/>
              </a:rPr>
              <a:t>Guías pedagógicas para la convivencia escolar. Ley 1620 de 2013 - Decreto 1965 de 2013</a:t>
            </a:r>
          </a:p>
        </p:txBody>
      </p:sp>
    </p:spTree>
    <p:extLst>
      <p:ext uri="{BB962C8B-B14F-4D97-AF65-F5344CB8AC3E}">
        <p14:creationId xmlns:p14="http://schemas.microsoft.com/office/powerpoint/2010/main" val="28674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628800" y="2215730"/>
          <a:ext cx="5975648" cy="394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1 Título"/>
          <p:cNvSpPr txBox="1">
            <a:spLocks/>
          </p:cNvSpPr>
          <p:nvPr/>
        </p:nvSpPr>
        <p:spPr bwMode="auto">
          <a:xfrm>
            <a:off x="5134726" y="820594"/>
            <a:ext cx="3816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rPr>
              <a:t>Estructura Guías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07504" y="3565316"/>
            <a:ext cx="2471444" cy="1549300"/>
            <a:chOff x="3336277" y="903"/>
            <a:chExt cx="2471444" cy="1549300"/>
          </a:xfrm>
          <a:solidFill>
            <a:schemeClr val="accent6"/>
          </a:solidFill>
        </p:grpSpPr>
        <p:sp>
          <p:nvSpPr>
            <p:cNvPr id="6" name="5 Elipse"/>
            <p:cNvSpPr/>
            <p:nvPr/>
          </p:nvSpPr>
          <p:spPr>
            <a:xfrm>
              <a:off x="3336277" y="903"/>
              <a:ext cx="2471444" cy="15493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3698212" y="227793"/>
              <a:ext cx="1747574" cy="10955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dirty="0">
                  <a:latin typeface="Arial" pitchFamily="34" charset="0"/>
                  <a:cs typeface="Arial" pitchFamily="34" charset="0"/>
                </a:rPr>
                <a:t>Alianzas para el desarrollo de competencias</a:t>
              </a: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dirty="0">
                  <a:latin typeface="Arial" pitchFamily="34" charset="0"/>
                  <a:cs typeface="Arial" pitchFamily="34" charset="0"/>
                </a:rPr>
                <a:t>ciudadanas </a:t>
              </a:r>
            </a:p>
          </p:txBody>
        </p:sp>
      </p:grpSp>
      <p:sp>
        <p:nvSpPr>
          <p:cNvPr id="3" name="2 Abrir llave"/>
          <p:cNvSpPr/>
          <p:nvPr/>
        </p:nvSpPr>
        <p:spPr>
          <a:xfrm>
            <a:off x="2555875" y="2216150"/>
            <a:ext cx="395288" cy="424815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3798" name="1 Rectángulo"/>
          <p:cNvSpPr>
            <a:spLocks noChangeArrowheads="1"/>
          </p:cNvSpPr>
          <p:nvPr/>
        </p:nvSpPr>
        <p:spPr bwMode="auto">
          <a:xfrm>
            <a:off x="817563" y="2900363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b="1">
                <a:solidFill>
                  <a:srgbClr val="800000"/>
                </a:solidFill>
                <a:latin typeface="Arial" pitchFamily="34" charset="0"/>
              </a:rPr>
              <a:t>Guía 48</a:t>
            </a:r>
            <a:endParaRPr lang="es-CO" altLang="es-CO" sz="1800"/>
          </a:p>
        </p:txBody>
      </p:sp>
      <p:sp>
        <p:nvSpPr>
          <p:cNvPr id="33799" name="10 Rectángulo"/>
          <p:cNvSpPr>
            <a:spLocks noChangeArrowheads="1"/>
          </p:cNvSpPr>
          <p:nvPr/>
        </p:nvSpPr>
        <p:spPr bwMode="auto">
          <a:xfrm>
            <a:off x="6227763" y="1773238"/>
            <a:ext cx="101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b="1">
                <a:solidFill>
                  <a:srgbClr val="800000"/>
                </a:solidFill>
                <a:latin typeface="Arial" pitchFamily="34" charset="0"/>
              </a:rPr>
              <a:t>Guía 49</a:t>
            </a:r>
            <a:endParaRPr lang="es-CO" altLang="es-CO" sz="1800"/>
          </a:p>
        </p:txBody>
      </p:sp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0" t="13806" r="37878" b="38058"/>
          <a:stretch>
            <a:fillRect/>
          </a:stretch>
        </p:blipFill>
        <p:spPr bwMode="auto">
          <a:xfrm>
            <a:off x="107950" y="1346200"/>
            <a:ext cx="1276350" cy="159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80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14879" r="31538" b="10867"/>
          <a:stretch>
            <a:fillRect/>
          </a:stretch>
        </p:blipFill>
        <p:spPr bwMode="auto">
          <a:xfrm>
            <a:off x="7473950" y="1914525"/>
            <a:ext cx="1490663" cy="177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11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0438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41438"/>
            <a:ext cx="8602663" cy="4967287"/>
          </a:xfrm>
        </p:spPr>
      </p:pic>
      <p:pic>
        <p:nvPicPr>
          <p:cNvPr id="3" name="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3457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 txBox="1">
            <a:spLocks/>
          </p:cNvSpPr>
          <p:nvPr/>
        </p:nvSpPr>
        <p:spPr bwMode="auto">
          <a:xfrm>
            <a:off x="1619672" y="836712"/>
            <a:ext cx="6192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O" altLang="es-CO" sz="20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rPr>
              <a:t>3. ¿Qué puedo hacer para fortalecer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O" altLang="es-CO" sz="20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rPr>
              <a:t>la convivencia escolar?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-108520" y="1597248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 rot="16200000">
            <a:off x="6318251" y="3338512"/>
            <a:ext cx="4608512" cy="900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/>
              <a:t>Fortalecimiento de  la  convivencia   escolar</a:t>
            </a:r>
          </a:p>
        </p:txBody>
      </p:sp>
      <p:pic>
        <p:nvPicPr>
          <p:cNvPr id="5" name="4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7090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2947219" y="500652"/>
            <a:ext cx="61928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O" altLang="es-CO" sz="20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rPr>
              <a:t>¿Qué puedo hacer para fortalecer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O" altLang="es-CO" sz="20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rPr>
              <a:t>la convivencia escolar?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251520" y="1397000"/>
          <a:ext cx="871296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844675"/>
            <a:ext cx="60801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69" name="9 Grupo"/>
          <p:cNvGrpSpPr>
            <a:grpSpLocks/>
          </p:cNvGrpSpPr>
          <p:nvPr/>
        </p:nvGrpSpPr>
        <p:grpSpPr bwMode="auto">
          <a:xfrm>
            <a:off x="2987675" y="1916113"/>
            <a:ext cx="1023938" cy="1081087"/>
            <a:chOff x="0" y="0"/>
            <a:chExt cx="3104" cy="3775"/>
          </a:xfrm>
        </p:grpSpPr>
        <p:pic>
          <p:nvPicPr>
            <p:cNvPr id="36871" name="3 Imag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0"/>
              <a:ext cx="2649" cy="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4 Imag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2795"/>
              <a:ext cx="486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5 Imag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2644"/>
              <a:ext cx="519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9 Imag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4"/>
              <a:ext cx="954" cy="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0" name="2 CuadroTexto"/>
          <p:cNvSpPr txBox="1">
            <a:spLocks noChangeArrowheads="1"/>
          </p:cNvSpPr>
          <p:nvPr/>
        </p:nvSpPr>
        <p:spPr bwMode="auto">
          <a:xfrm>
            <a:off x="900113" y="5291138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>
                <a:latin typeface="Arial" pitchFamily="34" charset="0"/>
              </a:rPr>
              <a:t>Corresponsabilidad</a:t>
            </a:r>
          </a:p>
        </p:txBody>
      </p:sp>
      <p:pic>
        <p:nvPicPr>
          <p:cNvPr id="11" name="10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691680" y="22679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50141" y="119219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25943"/>
              </p:ext>
            </p:extLst>
          </p:nvPr>
        </p:nvGraphicFramePr>
        <p:xfrm>
          <a:off x="179512" y="1988840"/>
          <a:ext cx="7272808" cy="88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1240"/>
                <a:gridCol w="1541240"/>
                <a:gridCol w="892296"/>
                <a:gridCol w="892296"/>
                <a:gridCol w="1109592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 CIUDADANO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83223"/>
              </p:ext>
            </p:extLst>
          </p:nvPr>
        </p:nvGraphicFramePr>
        <p:xfrm>
          <a:off x="179513" y="3734465"/>
          <a:ext cx="8460939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104"/>
                <a:gridCol w="1436159"/>
                <a:gridCol w="504056"/>
                <a:gridCol w="548971"/>
                <a:gridCol w="1167284"/>
                <a:gridCol w="729553"/>
                <a:gridCol w="1167284"/>
                <a:gridCol w="656597"/>
                <a:gridCol w="1310931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CIUDADANO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ARAGUMENTACIÓN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MULTIPERSPECTIVISMO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SISTÉMICO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rriba"/>
          <p:cNvSpPr/>
          <p:nvPr/>
        </p:nvSpPr>
        <p:spPr>
          <a:xfrm rot="10800000">
            <a:off x="8388424" y="1192199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2899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5750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619672" y="1052736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LISTA DE RESPONSABILIDADES DE LOS DIFERENTES ESTAMENTOS EN EL EJERCICIO DEL CUMPLIMIENTO DE LA LEY 1620 DE 2013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5" y="2204864"/>
            <a:ext cx="7925075" cy="361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2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11760" y="227687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11º </a:t>
            </a:r>
            <a:endParaRPr lang="es-CO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78694"/>
            <a:ext cx="789472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2239091"/>
            <a:ext cx="7894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697685" y="1447445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AUTOEVALUACIÓN INSTITUCIONAL 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13955" y="971203"/>
            <a:ext cx="8928100" cy="359941"/>
          </a:xfrm>
          <a:prstGeom prst="rect">
            <a:avLst/>
          </a:prstGeom>
          <a:solidFill>
            <a:srgbClr val="FF00FF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1523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6159118"/>
              </p:ext>
            </p:extLst>
          </p:nvPr>
        </p:nvGraphicFramePr>
        <p:xfrm>
          <a:off x="325233" y="1340768"/>
          <a:ext cx="88254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28" y="2492896"/>
            <a:ext cx="786210" cy="61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35449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64" y="4159711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56" y="4135449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5" y="5877272"/>
            <a:ext cx="7416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LOS PROCESOS QUE TIENEN EL SÍMBOLO</a:t>
            </a:r>
          </a:p>
          <a:p>
            <a:pPr algn="ctr"/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 QUE FUERON ABORDADOS EN EL SEGUNDO SEMESTRE DEL AÑO ESCOLAR 2014.  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37" y="5652392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1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641554" y="140853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RESIGNIFICACIÓN DE P.E.I.- TRABAJO POR ÁREAS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13955" y="971203"/>
            <a:ext cx="8928100" cy="359941"/>
          </a:xfrm>
          <a:prstGeom prst="rect">
            <a:avLst/>
          </a:prstGeom>
          <a:solidFill>
            <a:srgbClr val="FF00FF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pic>
        <p:nvPicPr>
          <p:cNvPr id="22530" name="Picture 2" descr="C:\Users\Maritza\AppData\Local\Microsoft\Windows\INetCache\IE\3EHBEY2B\20141028_1234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95936" cy="35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Maritza\AppData\Local\Microsoft\Windows\INetCache\IE\B2UWI1GT\20141028_1204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92" y="2132856"/>
            <a:ext cx="4565995" cy="35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619850" y="1331144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ARTICULACIÓN CONJUNTOS DE GRADOS MEDIANTE LA INTERDISCIPLINARIEDADA COMO ESTRATEGIA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13955" y="971203"/>
            <a:ext cx="8928100" cy="359941"/>
          </a:xfrm>
          <a:prstGeom prst="rect">
            <a:avLst/>
          </a:prstGeom>
          <a:solidFill>
            <a:srgbClr val="FF00FF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pic>
        <p:nvPicPr>
          <p:cNvPr id="28674" name="Picture 2" descr="C:\Users\Maritza\AppData\Local\Microsoft\Windows\INetCache\IE\3EHBEY2B\IMG-20140529-WA00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3167"/>
            <a:ext cx="3227136" cy="24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Maritza\AppData\Local\Microsoft\Windows\INetCache\IE\3EHBEY2B\IMG-20140528-WA000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125702"/>
            <a:ext cx="3749975" cy="22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Maritza\AppData\Local\Microsoft\Windows\INetCache\IE\57MRZ5AZ\IMG-20140528-WA000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97" y="4581127"/>
            <a:ext cx="3813757" cy="214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Maritza\AppData\Local\Microsoft\Windows\INetCache\IE\3UH8FTDY\IMG-20140404-WA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1" y="4516151"/>
            <a:ext cx="3352097" cy="227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1704</Words>
  <Application>Microsoft Office PowerPoint</Application>
  <PresentationFormat>Presentación en pantalla (4:3)</PresentationFormat>
  <Paragraphs>328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DIAGNÓSTICO A PARTIR DE LA ENCUESTA NACIONAL DE DESERCIÓN</vt:lpstr>
      <vt:lpstr>Presentación de PowerPoint</vt:lpstr>
      <vt:lpstr>Presentación de PowerPoint</vt:lpstr>
      <vt:lpstr>Presentación de PowerPoint</vt:lpstr>
      <vt:lpstr>Decreto 1965 de 2013 Reglamenta la Ley 1620 de 2013.  </vt:lpstr>
      <vt:lpstr>Estructura del  Sistema Nacional de Convivencia Escolar: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2015-10-31T21:43:17Z</dcterms:created>
  <dcterms:modified xsi:type="dcterms:W3CDTF">2015-10-31T21:44:18Z</dcterms:modified>
</cp:coreProperties>
</file>