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E343-4D22-4111-B793-397956FB1938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8D89-A5E6-4C11-9181-79D94DA907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347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E343-4D22-4111-B793-397956FB1938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8D89-A5E6-4C11-9181-79D94DA907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596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E343-4D22-4111-B793-397956FB1938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8D89-A5E6-4C11-9181-79D94DA907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836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E343-4D22-4111-B793-397956FB1938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8D89-A5E6-4C11-9181-79D94DA907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490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E343-4D22-4111-B793-397956FB1938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8D89-A5E6-4C11-9181-79D94DA907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645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E343-4D22-4111-B793-397956FB1938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8D89-A5E6-4C11-9181-79D94DA907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462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E343-4D22-4111-B793-397956FB1938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8D89-A5E6-4C11-9181-79D94DA907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197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E343-4D22-4111-B793-397956FB1938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8D89-A5E6-4C11-9181-79D94DA907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1762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E343-4D22-4111-B793-397956FB1938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8D89-A5E6-4C11-9181-79D94DA907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972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E343-4D22-4111-B793-397956FB1938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8D89-A5E6-4C11-9181-79D94DA907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462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E343-4D22-4111-B793-397956FB1938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8D89-A5E6-4C11-9181-79D94DA907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737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BE343-4D22-4111-B793-397956FB1938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98D89-A5E6-4C11-9181-79D94DA907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751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-cache-ec0.pinimg.com/236x/f5/01/47/f50147e235f7c2d35c17d3cbdfb4f0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"/>
            <a:ext cx="9073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6" y="74169"/>
            <a:ext cx="962660" cy="85725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6086" y="4581128"/>
            <a:ext cx="9077914" cy="2308324"/>
          </a:xfrm>
          <a:prstGeom prst="rect">
            <a:avLst/>
          </a:prstGeom>
          <a:solidFill>
            <a:srgbClr val="F4F8BA"/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5" name="4 Rectángulo"/>
          <p:cNvSpPr/>
          <p:nvPr/>
        </p:nvSpPr>
        <p:spPr>
          <a:xfrm>
            <a:off x="3203848" y="116632"/>
            <a:ext cx="34774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/>
              <a:t>RESULTADOS ICFES SABER 5º  - </a:t>
            </a:r>
          </a:p>
          <a:p>
            <a:pPr algn="ctr"/>
            <a:r>
              <a:rPr lang="es-CO" b="1" dirty="0" smtClean="0"/>
              <a:t>MATEMÁTICAS</a:t>
            </a:r>
          </a:p>
          <a:p>
            <a:pPr algn="ctr"/>
            <a:r>
              <a:rPr lang="es-CO" b="1" dirty="0" smtClean="0"/>
              <a:t>COMPARATIVO 2009 – 2012-  2013</a:t>
            </a:r>
            <a:endParaRPr lang="es-CO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" y="1183767"/>
            <a:ext cx="9042416" cy="567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23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-cache-ec0.pinimg.com/236x/f5/01/47/f50147e235f7c2d35c17d3cbdfb4f0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"/>
            <a:ext cx="9073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6" y="74169"/>
            <a:ext cx="962660" cy="85725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6086" y="4581128"/>
            <a:ext cx="9077914" cy="2308324"/>
          </a:xfrm>
          <a:prstGeom prst="rect">
            <a:avLst/>
          </a:prstGeom>
          <a:solidFill>
            <a:srgbClr val="F4F8BA"/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7" name="6 Rectángulo"/>
          <p:cNvSpPr/>
          <p:nvPr/>
        </p:nvSpPr>
        <p:spPr>
          <a:xfrm>
            <a:off x="3491880" y="151592"/>
            <a:ext cx="28627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/>
              <a:t>RESULTADO 2013</a:t>
            </a:r>
          </a:p>
          <a:p>
            <a:pPr algn="ctr"/>
            <a:r>
              <a:rPr lang="es-CO" b="1" dirty="0" smtClean="0"/>
              <a:t> 9º </a:t>
            </a:r>
          </a:p>
          <a:p>
            <a:pPr algn="ctr"/>
            <a:r>
              <a:rPr lang="es-CO" b="1" dirty="0" smtClean="0"/>
              <a:t>PENSAMIENTO CIUDADANO</a:t>
            </a:r>
            <a:endParaRPr lang="es-CO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6" y="1196752"/>
            <a:ext cx="4985669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196752"/>
            <a:ext cx="4056212" cy="566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6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-cache-ec0.pinimg.com/236x/f5/01/47/f50147e235f7c2d35c17d3cbdfb4f0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"/>
            <a:ext cx="9073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6" y="74169"/>
            <a:ext cx="962660" cy="85725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6086" y="4581128"/>
            <a:ext cx="9077914" cy="2308324"/>
          </a:xfrm>
          <a:prstGeom prst="rect">
            <a:avLst/>
          </a:prstGeom>
          <a:solidFill>
            <a:srgbClr val="F4F8BA"/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1420"/>
            <a:ext cx="8568952" cy="590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783963" y="5877476"/>
            <a:ext cx="2360037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1400" b="1" dirty="0" smtClean="0"/>
              <a:t>RESULTADOS ICFES SABER </a:t>
            </a:r>
            <a:r>
              <a:rPr lang="es-CO" sz="1400" b="1" dirty="0"/>
              <a:t>9</a:t>
            </a:r>
            <a:r>
              <a:rPr lang="es-CO" sz="1400" b="1" dirty="0" smtClean="0"/>
              <a:t>º  - </a:t>
            </a:r>
          </a:p>
          <a:p>
            <a:pPr algn="ctr"/>
            <a:r>
              <a:rPr lang="es-CO" sz="1400" b="1" dirty="0" smtClean="0"/>
              <a:t>PENSAMIENTO CIUDADANO</a:t>
            </a:r>
          </a:p>
          <a:p>
            <a:pPr algn="ctr"/>
            <a:r>
              <a:rPr lang="es-CO" sz="1400" b="1" dirty="0" smtClean="0"/>
              <a:t>2013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461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-cache-ec0.pinimg.com/236x/f5/01/47/f50147e235f7c2d35c17d3cbdfb4f0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"/>
            <a:ext cx="9073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6" y="74169"/>
            <a:ext cx="962660" cy="85725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6086" y="4581128"/>
            <a:ext cx="9077914" cy="2308324"/>
          </a:xfrm>
          <a:prstGeom prst="rect">
            <a:avLst/>
          </a:prstGeom>
          <a:solidFill>
            <a:srgbClr val="F4F8BA"/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036495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361986" y="8089"/>
            <a:ext cx="36582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/>
              <a:t>RESULTADOS ICFES SABER </a:t>
            </a:r>
            <a:r>
              <a:rPr lang="es-CO" b="1" dirty="0"/>
              <a:t>9</a:t>
            </a:r>
            <a:r>
              <a:rPr lang="es-CO" b="1" dirty="0" smtClean="0"/>
              <a:t>º  - </a:t>
            </a:r>
          </a:p>
          <a:p>
            <a:pPr algn="ctr"/>
            <a:r>
              <a:rPr lang="es-CO" b="1" dirty="0" smtClean="0"/>
              <a:t>PENSAMIENTO CIUDADANO</a:t>
            </a:r>
          </a:p>
          <a:p>
            <a:pPr algn="ctr"/>
            <a:r>
              <a:rPr lang="es-CO" b="1" dirty="0" smtClean="0"/>
              <a:t>COMPARATIVO - 2012- 2013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8124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-cache-ec0.pinimg.com/236x/f5/01/47/f50147e235f7c2d35c17d3cbdfb4f0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73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6" y="74169"/>
            <a:ext cx="962660" cy="85725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6086" y="4581128"/>
            <a:ext cx="9077914" cy="2308324"/>
          </a:xfrm>
          <a:prstGeom prst="rect">
            <a:avLst/>
          </a:prstGeom>
          <a:solidFill>
            <a:srgbClr val="F4F8BA"/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9073007" cy="559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361986" y="8089"/>
            <a:ext cx="36582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/>
              <a:t>RESULTADOS ICFES SABER </a:t>
            </a:r>
            <a:r>
              <a:rPr lang="es-CO" b="1" dirty="0"/>
              <a:t>9</a:t>
            </a:r>
            <a:r>
              <a:rPr lang="es-CO" b="1" dirty="0" smtClean="0"/>
              <a:t>º  - </a:t>
            </a:r>
          </a:p>
          <a:p>
            <a:pPr algn="ctr"/>
            <a:r>
              <a:rPr lang="es-CO" b="1" dirty="0" smtClean="0"/>
              <a:t>CIENCIAS NATURALES</a:t>
            </a:r>
          </a:p>
          <a:p>
            <a:pPr algn="ctr"/>
            <a:r>
              <a:rPr lang="es-CO" b="1" dirty="0" smtClean="0"/>
              <a:t>COMPARATIVO 2009- 2012-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93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dia-cache-ec0.pinimg.com/236x/f5/01/47/f50147e235f7c2d35c17d3cbdfb4f0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"/>
            <a:ext cx="9073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8497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77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496" y="4805283"/>
            <a:ext cx="9073007" cy="2031325"/>
          </a:xfrm>
          <a:prstGeom prst="rect">
            <a:avLst/>
          </a:prstGeom>
          <a:solidFill>
            <a:srgbClr val="F8F9DF"/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/>
          </a:p>
        </p:txBody>
      </p:sp>
      <p:pic>
        <p:nvPicPr>
          <p:cNvPr id="8" name="Picture 2" descr="http://media-cache-ec0.pinimg.com/236x/f5/01/47/f50147e235f7c2d35c17d3cbdfb4f0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"/>
            <a:ext cx="9073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6" y="74169"/>
            <a:ext cx="962660" cy="85725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331640" y="11663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GRADO: 3º   </a:t>
            </a:r>
          </a:p>
          <a:p>
            <a:pPr algn="ctr"/>
            <a:r>
              <a:rPr lang="es-CO" dirty="0" smtClean="0"/>
              <a:t>AREA: </a:t>
            </a:r>
            <a:r>
              <a:rPr lang="es-CO" u="sng" dirty="0" smtClean="0"/>
              <a:t>LENGUAJE</a:t>
            </a:r>
          </a:p>
          <a:p>
            <a:pPr algn="ctr"/>
            <a:endParaRPr lang="es-CO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135457"/>
              </p:ext>
            </p:extLst>
          </p:nvPr>
        </p:nvGraphicFramePr>
        <p:xfrm>
          <a:off x="323528" y="2204864"/>
          <a:ext cx="835293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905"/>
                <a:gridCol w="2050267"/>
                <a:gridCol w="1670586"/>
                <a:gridCol w="1670586"/>
                <a:gridCol w="16705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AÑOS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NIVEL INSUFICIENTE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NIVEL MÍNIMO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NIVEL SATISFACTORIO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NIVEL AVANZADO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NARANJA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2013 (no reportó)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865497"/>
              </p:ext>
            </p:extLst>
          </p:nvPr>
        </p:nvGraphicFramePr>
        <p:xfrm>
          <a:off x="179511" y="4805283"/>
          <a:ext cx="835293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905"/>
                <a:gridCol w="2050267"/>
                <a:gridCol w="1670586"/>
                <a:gridCol w="1670586"/>
                <a:gridCol w="16705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AÑOS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NIVEL INSUFICIENTE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NIVEL MÍNIMO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NIVEL SATISFACTORIO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NIVEL AVANZADO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NARANJA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2013 (no</a:t>
                      </a:r>
                      <a:r>
                        <a:rPr lang="es-CO" sz="1600" baseline="0" dirty="0" smtClean="0">
                          <a:solidFill>
                            <a:schemeClr val="tx1"/>
                          </a:solidFill>
                        </a:rPr>
                        <a:t> reportó)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03" y="33148"/>
            <a:ext cx="4269597" cy="210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131840" y="4005064"/>
            <a:ext cx="24482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GRADO: 3º   </a:t>
            </a:r>
          </a:p>
          <a:p>
            <a:pPr algn="ctr"/>
            <a:r>
              <a:rPr lang="es-CO" sz="1400" b="1" dirty="0" smtClean="0"/>
              <a:t>AREA: </a:t>
            </a:r>
            <a:r>
              <a:rPr lang="es-CO" sz="1400" b="1" u="sng" dirty="0" smtClean="0"/>
              <a:t>MATEMÁTICAS</a:t>
            </a:r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60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media-cache-ec0.pinimg.com/236x/f5/01/47/f50147e235f7c2d35c17d3cbdfb4f0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"/>
            <a:ext cx="9073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6" y="74169"/>
            <a:ext cx="962660" cy="85725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331640" y="11663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GRADO : 5º  </a:t>
            </a:r>
          </a:p>
          <a:p>
            <a:pPr algn="ctr"/>
            <a:r>
              <a:rPr lang="es-CO" sz="1400" b="1" dirty="0" smtClean="0"/>
              <a:t>AREA: LENGUAJE</a:t>
            </a:r>
            <a:endParaRPr lang="es-CO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669152"/>
              </p:ext>
            </p:extLst>
          </p:nvPr>
        </p:nvGraphicFramePr>
        <p:xfrm>
          <a:off x="395536" y="1916832"/>
          <a:ext cx="835293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905"/>
                <a:gridCol w="2050267"/>
                <a:gridCol w="1670586"/>
                <a:gridCol w="1670586"/>
                <a:gridCol w="16705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AÑOS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NIVEL INSUFICIENTE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NIVEL MÍNIMO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NIVEL SATISFACTORIO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NIVEL AVANZADO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NARANJA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2013 (No reportó)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59320"/>
              </p:ext>
            </p:extLst>
          </p:nvPr>
        </p:nvGraphicFramePr>
        <p:xfrm>
          <a:off x="323528" y="4725144"/>
          <a:ext cx="835293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905"/>
                <a:gridCol w="2050267"/>
                <a:gridCol w="1670586"/>
                <a:gridCol w="1670586"/>
                <a:gridCol w="16705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AÑOS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NIVEL INSUFICIENTE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NIVEL MÍNIMO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NIVEL SATISFACTORIO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NIVEL AVANZADO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NARANJA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NARANJA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2013 (No reportó)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1758"/>
            <a:ext cx="3635896" cy="173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190846" y="407707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GRADO : 5º  </a:t>
            </a:r>
          </a:p>
          <a:p>
            <a:pPr algn="ctr"/>
            <a:r>
              <a:rPr lang="es-CO" sz="1400" b="1" dirty="0" smtClean="0"/>
              <a:t>AREA: MATEMÁTICAS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307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media-cache-ec0.pinimg.com/236x/f5/01/47/f50147e235f7c2d35c17d3cbdfb4f0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"/>
            <a:ext cx="9073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6" y="74169"/>
            <a:ext cx="962660" cy="85725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331640" y="116632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GRADO : 5º  </a:t>
            </a:r>
          </a:p>
          <a:p>
            <a:pPr algn="ctr"/>
            <a:r>
              <a:rPr lang="es-CO" sz="1400" b="1" dirty="0" smtClean="0"/>
              <a:t>AREA: PENSAMIENTO CIUDADANO</a:t>
            </a:r>
            <a:endParaRPr lang="es-CO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262951"/>
              </p:ext>
            </p:extLst>
          </p:nvPr>
        </p:nvGraphicFramePr>
        <p:xfrm>
          <a:off x="395536" y="1916832"/>
          <a:ext cx="835293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905"/>
                <a:gridCol w="2050267"/>
                <a:gridCol w="1670586"/>
                <a:gridCol w="1670586"/>
                <a:gridCol w="16705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AÑOS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NIVEL INSUFICIENTE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NIVEL MÍNIMO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NIVEL SATISFACTORIO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NIVEL AVANZADO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NARANJA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2013 (No reportó)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049105"/>
              </p:ext>
            </p:extLst>
          </p:nvPr>
        </p:nvGraphicFramePr>
        <p:xfrm>
          <a:off x="522124" y="4365104"/>
          <a:ext cx="835293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905"/>
                <a:gridCol w="2050267"/>
                <a:gridCol w="1670586"/>
                <a:gridCol w="1670586"/>
                <a:gridCol w="16705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AÑOS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NIVEL INSUFICIENTE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NIVEL MÍNIMO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NIVEL SATISFACTORIO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NIVEL AVANZADO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NARANJA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1758"/>
            <a:ext cx="3635896" cy="173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059832" y="350100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GRADO : 5º  </a:t>
            </a:r>
          </a:p>
          <a:p>
            <a:pPr algn="ctr"/>
            <a:r>
              <a:rPr lang="es-CO" sz="1400" b="1" dirty="0" smtClean="0"/>
              <a:t>AREA: CIENCIAS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7029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media-cache-ec0.pinimg.com/236x/f5/01/47/f50147e235f7c2d35c17d3cbdfb4f0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"/>
            <a:ext cx="9073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6" y="74169"/>
            <a:ext cx="962660" cy="85725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331640" y="11663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GRADO : 9º  </a:t>
            </a:r>
          </a:p>
          <a:p>
            <a:pPr algn="ctr"/>
            <a:r>
              <a:rPr lang="es-CO" sz="1400" b="1" dirty="0" smtClean="0"/>
              <a:t>AREA: LENGUAJE</a:t>
            </a:r>
            <a:endParaRPr lang="es-CO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181911"/>
              </p:ext>
            </p:extLst>
          </p:nvPr>
        </p:nvGraphicFramePr>
        <p:xfrm>
          <a:off x="395536" y="1916832"/>
          <a:ext cx="8352930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905"/>
                <a:gridCol w="2050267"/>
                <a:gridCol w="1670586"/>
                <a:gridCol w="1670586"/>
                <a:gridCol w="16705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AÑOS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NIVEL INSUFICIENTE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NIVEL MÍNIMO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NIVEL SATISFACTORIO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NIVEL AVANZADO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BLANCO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BLANCO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2013 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NARANJA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887202"/>
              </p:ext>
            </p:extLst>
          </p:nvPr>
        </p:nvGraphicFramePr>
        <p:xfrm>
          <a:off x="323528" y="4725144"/>
          <a:ext cx="8352930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905"/>
                <a:gridCol w="2050267"/>
                <a:gridCol w="1670586"/>
                <a:gridCol w="1670586"/>
                <a:gridCol w="16705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AÑOS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NIVEL INSUFICIENTE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NIVEL MÍNIMO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NIVEL SATISFACTORIO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NIVEL AVANZADO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NARANJA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NARANJA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NARANJA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NARANJA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NARANJA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NARANJA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2013 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NARANJA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NARANJA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s-CO" sz="1200" dirty="0" smtClean="0">
                          <a:solidFill>
                            <a:schemeClr val="tx1"/>
                          </a:solidFill>
                        </a:rPr>
                        <a:t>NARANJA</a:t>
                      </a:r>
                      <a:endParaRPr lang="es-C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1758"/>
            <a:ext cx="3635896" cy="173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190846" y="407707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GRADO : 9º  </a:t>
            </a:r>
          </a:p>
          <a:p>
            <a:pPr algn="ctr"/>
            <a:r>
              <a:rPr lang="es-CO" sz="1400" b="1" dirty="0" smtClean="0"/>
              <a:t>AREA: MATEMÁTICAS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030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media-cache-ec0.pinimg.com/236x/f5/01/47/f50147e235f7c2d35c17d3cbdfb4f0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"/>
            <a:ext cx="9073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6" y="74169"/>
            <a:ext cx="962660" cy="85725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331640" y="116632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GRADO : 9º  </a:t>
            </a:r>
          </a:p>
          <a:p>
            <a:pPr algn="ctr"/>
            <a:r>
              <a:rPr lang="es-CO" sz="1400" b="1" dirty="0" smtClean="0"/>
              <a:t>AREA: PENSAMIENTO CIUDADANO</a:t>
            </a:r>
            <a:endParaRPr lang="es-CO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694978"/>
              </p:ext>
            </p:extLst>
          </p:nvPr>
        </p:nvGraphicFramePr>
        <p:xfrm>
          <a:off x="395536" y="1916832"/>
          <a:ext cx="835293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905"/>
                <a:gridCol w="2050267"/>
                <a:gridCol w="1670586"/>
                <a:gridCol w="1670586"/>
                <a:gridCol w="16705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AÑOS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NIVEL INSUFICIENTE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NIVEL MÍNIMO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NIVEL SATISFACTORIO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NIVEL AVANZADO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NARANJA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BLANCO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BLANCO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2013 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NARANJA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BLANCO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BLANCO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282889"/>
              </p:ext>
            </p:extLst>
          </p:nvPr>
        </p:nvGraphicFramePr>
        <p:xfrm>
          <a:off x="522124" y="4365104"/>
          <a:ext cx="835293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905"/>
                <a:gridCol w="2050267"/>
                <a:gridCol w="1670586"/>
                <a:gridCol w="1670586"/>
                <a:gridCol w="16705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AÑOS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NIVEL INSUFICIENTE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NIVEL MÍNIMO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NIVEL SATISFACTORIO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NIVEL AVANZADO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NARANJA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NARANJA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1758"/>
            <a:ext cx="3635896" cy="173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059832" y="350100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GRADO : 9º  </a:t>
            </a:r>
          </a:p>
          <a:p>
            <a:pPr algn="ctr"/>
            <a:r>
              <a:rPr lang="es-CO" sz="1400" b="1" dirty="0" smtClean="0"/>
              <a:t>AREA: CIENCIAS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747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-cache-ec0.pinimg.com/236x/f5/01/47/f50147e235f7c2d35c17d3cbdfb4f0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"/>
            <a:ext cx="9073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6" y="74169"/>
            <a:ext cx="962660" cy="85725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6086" y="4581128"/>
            <a:ext cx="9077914" cy="2308324"/>
          </a:xfrm>
          <a:prstGeom prst="rect">
            <a:avLst/>
          </a:prstGeom>
          <a:solidFill>
            <a:srgbClr val="F4F8BA"/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5" y="1124744"/>
            <a:ext cx="9042417" cy="566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320867" y="116632"/>
            <a:ext cx="3243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/>
              <a:t>RESULTADOS ICFES SABER 5º  - </a:t>
            </a:r>
          </a:p>
          <a:p>
            <a:pPr algn="ctr"/>
            <a:r>
              <a:rPr lang="es-CO" b="1" dirty="0" smtClean="0"/>
              <a:t>CIENCIAS NATURALES</a:t>
            </a:r>
          </a:p>
          <a:p>
            <a:pPr algn="ctr"/>
            <a:r>
              <a:rPr lang="es-CO" b="1" dirty="0" smtClean="0"/>
              <a:t>COMPARATIVO 2009 – 2012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870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media-cache-ec0.pinimg.com/236x/f5/01/47/f50147e235f7c2d35c17d3cbdfb4f0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"/>
            <a:ext cx="9073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6" y="74169"/>
            <a:ext cx="962660" cy="85725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475656" y="33265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COMPARATIVO ICFES SABER 3º, 5º Y 9º </a:t>
            </a:r>
          </a:p>
          <a:p>
            <a:pPr algn="ctr"/>
            <a:r>
              <a:rPr lang="es-CO" dirty="0" smtClean="0"/>
              <a:t>2009-2012-2013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66484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979712" y="281117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SIMILAR</a:t>
            </a:r>
            <a:endParaRPr lang="es-CO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067944" y="296357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DEBIL</a:t>
            </a:r>
            <a:endParaRPr lang="es-CO" sz="1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868144" y="213285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FUERTE</a:t>
            </a:r>
            <a:endParaRPr lang="es-CO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515" y="1700808"/>
            <a:ext cx="4191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5977504" y="156230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MUY FUERTE</a:t>
            </a:r>
            <a:endParaRPr lang="es-CO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454" y="3400136"/>
            <a:ext cx="361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5649180" y="340013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MUY DEBIL</a:t>
            </a:r>
            <a:endParaRPr lang="es-CO" sz="1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267744" y="978987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REFERENTES PARA LA INTERPRETACIÓN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872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-cache-ec0.pinimg.com/236x/f5/01/47/f50147e235f7c2d35c17d3cbdfb4f0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"/>
            <a:ext cx="9073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6" y="74169"/>
            <a:ext cx="962660" cy="85725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6086" y="4581128"/>
            <a:ext cx="9077914" cy="2308324"/>
          </a:xfrm>
          <a:prstGeom prst="rect">
            <a:avLst/>
          </a:prstGeom>
          <a:solidFill>
            <a:srgbClr val="F4F8BA"/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5" y="956679"/>
            <a:ext cx="9042417" cy="59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320867" y="48381"/>
            <a:ext cx="3243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/>
              <a:t>RESULTADOS ICFES SABER 5º  - </a:t>
            </a:r>
          </a:p>
          <a:p>
            <a:pPr algn="ctr"/>
            <a:r>
              <a:rPr lang="es-CO" b="1" dirty="0" smtClean="0"/>
              <a:t>PENSAMIENTO CIUDADNO</a:t>
            </a:r>
          </a:p>
          <a:p>
            <a:pPr algn="ctr"/>
            <a:r>
              <a:rPr lang="es-CO" b="1" dirty="0" smtClean="0"/>
              <a:t>COMPARATIVO  – 2012 - 2013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252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edia-cache-ec0.pinimg.com/236x/f5/01/47/f50147e235f7c2d35c17d3cbdfb4f0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" y="1"/>
            <a:ext cx="9073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6" y="74169"/>
            <a:ext cx="962660" cy="85725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1" y="1183977"/>
            <a:ext cx="5220421" cy="567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347864" y="94672"/>
            <a:ext cx="31415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/>
              <a:t>RESULTADOS ICFES SABER </a:t>
            </a:r>
            <a:r>
              <a:rPr lang="es-CO" b="1" dirty="0"/>
              <a:t>9</a:t>
            </a:r>
            <a:r>
              <a:rPr lang="es-CO" b="1" dirty="0" smtClean="0"/>
              <a:t>º  - </a:t>
            </a:r>
          </a:p>
          <a:p>
            <a:pPr algn="ctr"/>
            <a:r>
              <a:rPr lang="es-CO" b="1" dirty="0" smtClean="0"/>
              <a:t>LENGUAJE</a:t>
            </a:r>
          </a:p>
          <a:p>
            <a:pPr algn="ctr"/>
            <a:r>
              <a:rPr lang="es-CO" b="1" dirty="0" smtClean="0"/>
              <a:t>2013</a:t>
            </a:r>
            <a:endParaRPr lang="es-CO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694" y="1183977"/>
            <a:ext cx="4100306" cy="567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77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edia-cache-ec0.pinimg.com/236x/f5/01/47/f50147e235f7c2d35c17d3cbdfb4f0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" y="1"/>
            <a:ext cx="9073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" y="12437"/>
            <a:ext cx="6946126" cy="580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" y="5726858"/>
            <a:ext cx="6933047" cy="11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6948264" y="5103675"/>
            <a:ext cx="2198889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s-CO" b="1" dirty="0" smtClean="0"/>
          </a:p>
          <a:p>
            <a:pPr algn="ctr"/>
            <a:r>
              <a:rPr lang="es-CO" b="1" dirty="0" smtClean="0"/>
              <a:t>RESULTADOS ICFES SABER </a:t>
            </a:r>
            <a:r>
              <a:rPr lang="es-CO" b="1" dirty="0"/>
              <a:t>9</a:t>
            </a:r>
            <a:r>
              <a:rPr lang="es-CO" b="1" dirty="0" smtClean="0"/>
              <a:t>º  - </a:t>
            </a:r>
          </a:p>
          <a:p>
            <a:pPr algn="ctr"/>
            <a:r>
              <a:rPr lang="es-CO" b="1" dirty="0" smtClean="0"/>
              <a:t>LENGUAJE</a:t>
            </a:r>
          </a:p>
          <a:p>
            <a:pPr algn="ctr"/>
            <a:r>
              <a:rPr lang="es-CO" b="1" dirty="0" smtClean="0"/>
              <a:t>2013</a:t>
            </a:r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221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-cache-ec0.pinimg.com/236x/f5/01/47/f50147e235f7c2d35c17d3cbdfb4f0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"/>
            <a:ext cx="9073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6" y="74169"/>
            <a:ext cx="962660" cy="85725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6086" y="4581128"/>
            <a:ext cx="9077914" cy="2308324"/>
          </a:xfrm>
          <a:prstGeom prst="rect">
            <a:avLst/>
          </a:prstGeom>
          <a:solidFill>
            <a:srgbClr val="F4F8BA"/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08503" cy="551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228761" y="94672"/>
            <a:ext cx="33797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/>
              <a:t>RESULTADOS ICFES SABER </a:t>
            </a:r>
            <a:r>
              <a:rPr lang="es-CO" b="1" dirty="0"/>
              <a:t>9</a:t>
            </a:r>
            <a:r>
              <a:rPr lang="es-CO" b="1" dirty="0" smtClean="0"/>
              <a:t>º  - </a:t>
            </a:r>
          </a:p>
          <a:p>
            <a:pPr algn="ctr"/>
            <a:r>
              <a:rPr lang="es-CO" b="1" dirty="0" smtClean="0"/>
              <a:t>LENGUAJE</a:t>
            </a:r>
          </a:p>
          <a:p>
            <a:pPr algn="ctr"/>
            <a:r>
              <a:rPr lang="es-CO" b="1" dirty="0" smtClean="0"/>
              <a:t>COMPARATIVO 2009- 2012 - 2013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122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edia-cache-ec0.pinimg.com/236x/f5/01/47/f50147e235f7c2d35c17d3cbdfb4f0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" y="43655"/>
            <a:ext cx="9073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6" y="74169"/>
            <a:ext cx="962660" cy="857250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4" y="980728"/>
            <a:ext cx="4949861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361986" y="8089"/>
            <a:ext cx="36582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/>
              <a:t>RESULTADOS ICFES SABER </a:t>
            </a:r>
            <a:r>
              <a:rPr lang="es-CO" b="1" dirty="0"/>
              <a:t>9</a:t>
            </a:r>
            <a:r>
              <a:rPr lang="es-CO" b="1" dirty="0" smtClean="0"/>
              <a:t>º  - </a:t>
            </a:r>
          </a:p>
          <a:p>
            <a:pPr algn="ctr"/>
            <a:r>
              <a:rPr lang="es-CO" b="1" dirty="0" smtClean="0"/>
              <a:t>MATEMÁTICAS</a:t>
            </a:r>
          </a:p>
          <a:p>
            <a:pPr algn="ctr"/>
            <a:r>
              <a:rPr lang="es-CO" b="1" dirty="0" smtClean="0"/>
              <a:t>2013</a:t>
            </a:r>
            <a:endParaRPr lang="es-C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723" y="980729"/>
            <a:ext cx="4576277" cy="592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9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edia-cache-ec0.pinimg.com/236x/f5/01/47/f50147e235f7c2d35c17d3cbdfb4f0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" y="1"/>
            <a:ext cx="9073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6" y="0"/>
            <a:ext cx="5145071" cy="68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"/>
            <a:ext cx="4229093" cy="681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873103" y="5903894"/>
            <a:ext cx="2360037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1400" b="1" dirty="0" smtClean="0"/>
              <a:t>RESULTADOS ICFES SABER </a:t>
            </a:r>
            <a:r>
              <a:rPr lang="es-CO" sz="1400" b="1" dirty="0"/>
              <a:t>9</a:t>
            </a:r>
            <a:r>
              <a:rPr lang="es-CO" sz="1400" b="1" dirty="0" smtClean="0"/>
              <a:t>º  - </a:t>
            </a:r>
          </a:p>
          <a:p>
            <a:pPr algn="ctr"/>
            <a:r>
              <a:rPr lang="es-CO" sz="1400" b="1" dirty="0" smtClean="0"/>
              <a:t>MATEMÁTICAS</a:t>
            </a:r>
          </a:p>
          <a:p>
            <a:pPr algn="ctr"/>
            <a:r>
              <a:rPr lang="es-CO" sz="1400" b="1" dirty="0" smtClean="0"/>
              <a:t>2013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913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-cache-ec0.pinimg.com/236x/f5/01/47/f50147e235f7c2d35c17d3cbdfb4f0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"/>
            <a:ext cx="9073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6" y="74169"/>
            <a:ext cx="962660" cy="85725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6086" y="4581128"/>
            <a:ext cx="9077914" cy="2308324"/>
          </a:xfrm>
          <a:prstGeom prst="rect">
            <a:avLst/>
          </a:prstGeom>
          <a:solidFill>
            <a:srgbClr val="F4F8BA"/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9073007" cy="576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361986" y="8089"/>
            <a:ext cx="36582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/>
              <a:t>RESULTADOS ICFES SABER </a:t>
            </a:r>
            <a:r>
              <a:rPr lang="es-CO" b="1" dirty="0"/>
              <a:t>9</a:t>
            </a:r>
            <a:r>
              <a:rPr lang="es-CO" b="1" dirty="0" smtClean="0"/>
              <a:t>º  - </a:t>
            </a:r>
          </a:p>
          <a:p>
            <a:pPr algn="ctr"/>
            <a:r>
              <a:rPr lang="es-CO" b="1" dirty="0" smtClean="0"/>
              <a:t>MATEMÁTICAS</a:t>
            </a:r>
          </a:p>
          <a:p>
            <a:pPr algn="ctr"/>
            <a:r>
              <a:rPr lang="es-CO" b="1" dirty="0" smtClean="0"/>
              <a:t>COMPARATIVO 2009- 2012- 2013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968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</Words>
  <Application>Microsoft Office PowerPoint</Application>
  <PresentationFormat>Presentación en pantalla (4:3)</PresentationFormat>
  <Paragraphs>334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</dc:creator>
  <cp:lastModifiedBy>Maritza</cp:lastModifiedBy>
  <cp:revision>1</cp:revision>
  <dcterms:created xsi:type="dcterms:W3CDTF">2015-10-31T23:06:46Z</dcterms:created>
  <dcterms:modified xsi:type="dcterms:W3CDTF">2015-10-31T23:07:15Z</dcterms:modified>
</cp:coreProperties>
</file>