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34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14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26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64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52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82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12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00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847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131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69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5F909-0AE3-4149-BB56-C965D354E80C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10AC-FA04-4C8B-946A-652469EA86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061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Docentes%201278%20a&#241;o%202014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Gobierno%20Escolar%202014.padres%20de%20familia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-129469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0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620688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22320"/>
              </p:ext>
            </p:extLst>
          </p:nvPr>
        </p:nvGraphicFramePr>
        <p:xfrm>
          <a:off x="24020" y="1412776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ADMINISTRACIÓN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DE SERVICIOS COMPLEMENTARIOS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RESTAURANTE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ENFERMERIA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BIENESTAR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827583" y="369017"/>
            <a:ext cx="1681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200" b="1" dirty="0">
                <a:latin typeface="Century Gothic" pitchFamily="34" charset="0"/>
              </a:rPr>
              <a:t> </a:t>
            </a:r>
            <a:r>
              <a:rPr lang="es-CO" sz="1200" b="1" dirty="0" smtClean="0">
                <a:latin typeface="Century Gothic" pitchFamily="34" charset="0"/>
              </a:rPr>
              <a:t>PLAN DE MEJORAMIENTO SIGCE 2012 A 2014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19188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-129469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0"/>
            <a:ext cx="6192688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entorno.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3768" y="620688"/>
            <a:ext cx="6120680" cy="49757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institucionales</a:t>
            </a:r>
            <a:endParaRPr lang="es-CO" sz="12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77334"/>
              </p:ext>
            </p:extLst>
          </p:nvPr>
        </p:nvGraphicFramePr>
        <p:xfrm>
          <a:off x="24020" y="1412776"/>
          <a:ext cx="9077915" cy="52515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432582"/>
                <a:gridCol w="2441703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TALENTO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HUMANO</a:t>
                      </a:r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PERFILES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– ASIGNACIÓN ACADÉMICA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FORMACIÓN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Y CAPACITACIÓN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EVALUACIÓN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DESEMPEÑO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27 DOCENTES VINCULADOS POR EL DECRETO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1278 Y 2 DIRECTIVOS DOCENTES.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aseline="0" dirty="0" smtClean="0">
                          <a:latin typeface="Century Gothic" pitchFamily="34" charset="0"/>
                          <a:hlinkClick r:id="rId4" action="ppaction://hlinkfile"/>
                        </a:rPr>
                        <a:t>DOCENTES VINCULADOS POR EL DECRETO 1278</a:t>
                      </a:r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APOYO A LA INVESTIGACIÓN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DIPLOMADOS</a:t>
                      </a:r>
                    </a:p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ENCUENTROS REGIONALES, NACIONALES E INTERNACIONALES</a:t>
                      </a:r>
                    </a:p>
                    <a:p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827583" y="369017"/>
            <a:ext cx="1681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200" b="1" dirty="0">
                <a:latin typeface="Century Gothic" pitchFamily="34" charset="0"/>
              </a:rPr>
              <a:t> </a:t>
            </a:r>
            <a:r>
              <a:rPr lang="es-CO" sz="1200" b="1" dirty="0" smtClean="0">
                <a:latin typeface="Century Gothic" pitchFamily="34" charset="0"/>
              </a:rPr>
              <a:t>PLAN DE MEJORAMIENTO SIGCE 2012 A 2014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3435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-129469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-8612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183272"/>
            <a:ext cx="6192688" cy="58785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400" b="1" dirty="0" smtClean="0">
                <a:latin typeface="Century Gothic" pitchFamily="34" charset="0"/>
                <a:ea typeface="Calibri"/>
                <a:cs typeface="Times New Roman"/>
              </a:rPr>
              <a:t>PROYECTAR PRESUPUESTO ANUAL (OCTUBRE 2013 PARA VIGENCIA 2014)</a:t>
            </a:r>
            <a:endParaRPr lang="es-CO" sz="14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64828"/>
              </p:ext>
            </p:extLst>
          </p:nvPr>
        </p:nvGraphicFramePr>
        <p:xfrm>
          <a:off x="66085" y="1268760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ADMINISTRATIVA Y FINANCIERA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APOYO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FINANCIERO Y CONTABLE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PRESUPUESTO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ANUAL DEL FONDO DE SERVICIOS EDUCATIVOS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CONTABILIDAD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INGRESOS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Y GASTOS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CONTROL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FISCAL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3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" y="75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75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116632"/>
            <a:ext cx="6192688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</a:t>
            </a:r>
            <a:r>
              <a:rPr lang="es-CO" sz="11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1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31846"/>
              </p:ext>
            </p:extLst>
          </p:nvPr>
        </p:nvGraphicFramePr>
        <p:xfrm>
          <a:off x="66085" y="2198996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DE LA COMUNIDAD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ACCESIBILIDAD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NECESIDADES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Y EXPECTATIVAS DE LOS ESTUDIANTES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CARACTERIZACIÓN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2013. EN PROCESO DE ACTUALIZACIÓN 2014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PROYECTOS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VIDA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483768" y="692696"/>
            <a:ext cx="6192688" cy="67633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2190" y="1484784"/>
            <a:ext cx="6164266" cy="7294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12. Diseñar, implementar y evaluar un programa de prevención de riesgos físicos y de seguridad articulado con el P.E.I que garantice una respuesta adecuada de la comunidad en situaciones de riesgos, accidentes o desastres naturales.</a:t>
            </a:r>
          </a:p>
        </p:txBody>
      </p:sp>
    </p:spTree>
    <p:extLst>
      <p:ext uri="{BB962C8B-B14F-4D97-AF65-F5344CB8AC3E}">
        <p14:creationId xmlns:p14="http://schemas.microsoft.com/office/powerpoint/2010/main" val="33814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" y="75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75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116632"/>
            <a:ext cx="6192688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</a:t>
            </a:r>
            <a:r>
              <a:rPr lang="es-CO" sz="11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1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6237"/>
              </p:ext>
            </p:extLst>
          </p:nvPr>
        </p:nvGraphicFramePr>
        <p:xfrm>
          <a:off x="66085" y="2198996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DE LA COMUNIDAD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PROYECCIÓN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A LA COMUNIDAD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ESCUELA DE PADRES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CRONOGRAMA 2014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OFERTA DE SERVICIOS A LA COMUNIDAD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USO DE LA PLANTA FÍSICA Y DE LOS MEDIOS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SERVICIO SOCIAL ESTUDIANTIL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483768" y="692696"/>
            <a:ext cx="6192688" cy="67633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2190" y="1484784"/>
            <a:ext cx="6164266" cy="7294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12. Diseñar, implementar y evaluar un programa de prevención de riesgos físicos y de seguridad articulado con el P.E.I que garantice una respuesta adecuada de la comunidad en situaciones de riesgos, accidentes o desastres naturales.</a:t>
            </a:r>
          </a:p>
        </p:txBody>
      </p:sp>
    </p:spTree>
    <p:extLst>
      <p:ext uri="{BB962C8B-B14F-4D97-AF65-F5344CB8AC3E}">
        <p14:creationId xmlns:p14="http://schemas.microsoft.com/office/powerpoint/2010/main" val="16955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" y="75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75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116632"/>
            <a:ext cx="6192688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</a:t>
            </a:r>
            <a:r>
              <a:rPr lang="es-CO" sz="11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1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74878"/>
              </p:ext>
            </p:extLst>
          </p:nvPr>
        </p:nvGraphicFramePr>
        <p:xfrm>
          <a:off x="66085" y="2198996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DE LA COMUNIDAD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PARTICIPACIÓN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Y CONVIVENCIA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PARTICIPACIÓN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LOS ESTUDIANTES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ASAMBLEA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Y CONSEJO DE PADRES DE FAMILIA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GOBIERNO ESCOLAR.</a:t>
                      </a:r>
                      <a:r>
                        <a:rPr lang="es-CO" sz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PADRES DE FAMILIA 2014</a:t>
                      </a:r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aseline="0" dirty="0" smtClean="0">
                          <a:latin typeface="Century Gothic" pitchFamily="34" charset="0"/>
                          <a:hlinkClick r:id="rId4" action="ppaction://hlinkfile"/>
                        </a:rPr>
                        <a:t>GOBIERNO ESCOLAR PADRES DE FAMILIA</a:t>
                      </a:r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PARTICIPACIÓN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LAS FAMILIAS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483768" y="692696"/>
            <a:ext cx="6192688" cy="67633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2190" y="1484784"/>
            <a:ext cx="6164266" cy="7294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12. Diseñar, implementar y evaluar un programa de prevención de riesgos físicos y de seguridad articulado con el P.E.I que garantice una respuesta adecuada de la comunidad en situaciones de riesgos, accidentes o desastres naturales.</a:t>
            </a:r>
          </a:p>
        </p:txBody>
      </p:sp>
    </p:spTree>
    <p:extLst>
      <p:ext uri="{BB962C8B-B14F-4D97-AF65-F5344CB8AC3E}">
        <p14:creationId xmlns:p14="http://schemas.microsoft.com/office/powerpoint/2010/main" val="9375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6" y="755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20" y="755"/>
            <a:ext cx="962660" cy="85725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483768" y="116632"/>
            <a:ext cx="6192688" cy="48167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7. Propiciar ambientes adecuados que fomenten un desarrollo académico y de convivencia a los estudiantes en relación con su entorno</a:t>
            </a:r>
            <a:r>
              <a:rPr lang="es-CO" sz="1100" b="1" dirty="0" smtClean="0">
                <a:latin typeface="Century Gothic" pitchFamily="34" charset="0"/>
                <a:ea typeface="Calibri"/>
                <a:cs typeface="Times New Roman"/>
              </a:rPr>
              <a:t>.</a:t>
            </a:r>
            <a:endParaRPr lang="es-CO" sz="11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02270"/>
              </p:ext>
            </p:extLst>
          </p:nvPr>
        </p:nvGraphicFramePr>
        <p:xfrm>
          <a:off x="66085" y="2198996"/>
          <a:ext cx="9077915" cy="46590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3350"/>
                <a:gridCol w="2520280"/>
                <a:gridCol w="2664296"/>
                <a:gridCol w="2209989"/>
              </a:tblGrid>
              <a:tr h="36255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DE LA COMUNIDAD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2133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163">
                <a:tc rowSpan="4"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200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200" b="1" u="sng" dirty="0" smtClean="0">
                          <a:latin typeface="Century Gothic" pitchFamily="34" charset="0"/>
                        </a:rPr>
                        <a:t>PREVENCIÓN</a:t>
                      </a:r>
                      <a:r>
                        <a:rPr lang="es-CO" sz="1200" b="1" u="sng" baseline="0" dirty="0" smtClean="0">
                          <a:latin typeface="Century Gothic" pitchFamily="34" charset="0"/>
                        </a:rPr>
                        <a:t> DE RIESGOS 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PREVENCIÓN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RIESGOS FÍSICOS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9274">
                <a:tc vMerge="1">
                  <a:txBody>
                    <a:bodyPr/>
                    <a:lstStyle/>
                    <a:p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PREVENCIÓN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RIESGOS PSICOSOCIALES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757321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>
                          <a:latin typeface="Century Gothic" pitchFamily="34" charset="0"/>
                        </a:rPr>
                        <a:t>PROGRAMAS</a:t>
                      </a:r>
                      <a:r>
                        <a:rPr lang="es-CO" sz="1200" baseline="0" dirty="0" smtClean="0">
                          <a:latin typeface="Century Gothic" pitchFamily="34" charset="0"/>
                        </a:rPr>
                        <a:t> DE SEGURIDAD</a:t>
                      </a:r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327686">
                <a:tc vMerge="1">
                  <a:txBody>
                    <a:bodyPr/>
                    <a:lstStyle/>
                    <a:p>
                      <a:endParaRPr lang="es-CO" sz="1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483768" y="692696"/>
            <a:ext cx="6192688" cy="67633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100" b="1" dirty="0">
                <a:latin typeface="Century Gothic" pitchFamily="34" charset="0"/>
                <a:ea typeface="Calibri"/>
                <a:cs typeface="Times New Roman"/>
              </a:rPr>
              <a:t>9. La I.E.N.S.S establecerá acuerdos administrativos, culturales, sociales, recreativos y productivos que propendan al bienestar y desarrollo comunitario, visibles en su planta física, sus medios y demás servicios con que cuenta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2190" y="1484784"/>
            <a:ext cx="6164266" cy="72943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200" b="1" dirty="0">
                <a:latin typeface="Century Gothic" pitchFamily="34" charset="0"/>
                <a:ea typeface="Calibri"/>
                <a:cs typeface="Times New Roman"/>
              </a:rPr>
              <a:t>12. Diseñar, implementar y evaluar un programa de prevención de riesgos físicos y de seguridad articulado con el P.E.I que garantice una respuesta adecuada de la comunidad en situaciones de riesgos, accidentes o desastres naturales.</a:t>
            </a:r>
          </a:p>
        </p:txBody>
      </p:sp>
    </p:spTree>
    <p:extLst>
      <p:ext uri="{BB962C8B-B14F-4D97-AF65-F5344CB8AC3E}">
        <p14:creationId xmlns:p14="http://schemas.microsoft.com/office/powerpoint/2010/main" val="33603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Microsoft Office PowerPoint</Application>
  <PresentationFormat>Presentación en pantalla (4:3)</PresentationFormat>
  <Paragraphs>125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2015-10-31T23:09:10Z</dcterms:created>
  <dcterms:modified xsi:type="dcterms:W3CDTF">2015-10-31T23:09:40Z</dcterms:modified>
</cp:coreProperties>
</file>