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80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692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041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96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35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82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1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561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501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2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DC0E-44FF-4B52-ADF5-84263887924F}" type="datetimeFigureOut">
              <a:rPr lang="es-CO" smtClean="0"/>
              <a:t>18/04/2016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B562-8313-46AF-B9F2-B339296D75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335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66325"/>
              </p:ext>
            </p:extLst>
          </p:nvPr>
        </p:nvGraphicFramePr>
        <p:xfrm>
          <a:off x="1574800" y="2057400"/>
          <a:ext cx="5994401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ACUÑA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ARIAS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MADELEYN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ALVAREZ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OZUNA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CLAUDIA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AMAYA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ESTEBAN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AMAYA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LEIDY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BETIN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LOPEZ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WENDY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BETIN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MERLANO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YURIS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MARGARITA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BOLAÑO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LAZARO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LORENA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SOFIA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BUSTAMANTE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CHAVEZ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CANCHILA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MELENDEZ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HEILY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DORIA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LEIDIS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LICETH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FUENTES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OROZCO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ZHARICK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DAYANA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GONZALEZ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BETANCOURT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LIZETH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TATIANA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GONZALEZ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PALENCIA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MELISSA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GUTIERREZ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CUJIA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DIRIS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IREGUI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TANIA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ORTEGA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PASSOS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YORINDER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286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3473"/>
              </p:ext>
            </p:extLst>
          </p:nvPr>
        </p:nvGraphicFramePr>
        <p:xfrm>
          <a:off x="1574800" y="1752600"/>
          <a:ext cx="5994401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BARON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LUISA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OZUNA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JHON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CHAVEZ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CESIA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ESTHER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PASTRANA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 JESUS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ENADIS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AYDETH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VERGARA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MORENO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SEBASTIAN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NAVARRO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GOMEZ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JHON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OSORIO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OSCAR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CASARES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KIARA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JULIETH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MIGUEL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ANGEL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PINEDA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FREYDELL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YESSID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ROCHA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AYALA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PATRICIA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ROSARIO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ALVIS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KARINA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SUAREZ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ARGEL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ZARITH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TERAN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NAYEDIS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YOJANA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BENITEZ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SEBASTIAN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CASTRO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VILLADIEGO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CORREA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VITAL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CORDOBA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ZULAY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87391"/>
              </p:ext>
            </p:extLst>
          </p:nvPr>
        </p:nvGraphicFramePr>
        <p:xfrm>
          <a:off x="1574800" y="1524000"/>
          <a:ext cx="5994401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HERNANDEZ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ANGEL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ALVAREZ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OVIEDO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SEBASTIAN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ARTURO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ARTEAGA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ARGUMEDO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ANGELLY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MORALES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MILETH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LA CRUZ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SEBASTIAN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FLOREZ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CORRALES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YUFREIDIS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VANESSA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GARCIA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CERRA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OCTAVIO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BREINER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MANUEL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LILIAN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KARINA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BERRIO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MACHADO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CAMPO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GISELA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PATRICIA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BETIN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PAULINA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MEDRANO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BARBOZA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FELIPE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QUINTERO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ALEXANDRA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ARRIETA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JEAN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DONADO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INES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DONADO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SARY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YARLEIDYS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NAYIT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MORALES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OSPINO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YARCELIS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ORTEGA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OSORIO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CALLE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GABRIEL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EDUARDO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CONDE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CARLOS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ARGUMEDO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SOFIA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POLO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CASTILLO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3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362022"/>
              </p:ext>
            </p:extLst>
          </p:nvPr>
        </p:nvGraphicFramePr>
        <p:xfrm>
          <a:off x="1574800" y="2057400"/>
          <a:ext cx="5994401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PUERTA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ARIAS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YOSELIN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MENDEZ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YURIZA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VERGARA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RIVAS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RICO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BREIDY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DAHIAN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ROBLES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ARENILLA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ODALYS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ZUÑIGA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BARRAZA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JAIRO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RIVERA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VANESSA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SANCHEZ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PINEDA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SEBASTIAN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Trasladado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SOTELO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JULIO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SAIMAR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ALEXANDRA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Retirado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SOTO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BARON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DAISY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DEL PILAR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TAPIA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RAMIREZ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GABRIELA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BARRIOS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EDILBERTO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RAFAEL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TOVAR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DAYANA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VARGAS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BALSEIRO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VIZCAINO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SALGADO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3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43988"/>
              </p:ext>
            </p:extLst>
          </p:nvPr>
        </p:nvGraphicFramePr>
        <p:xfrm>
          <a:off x="1574800" y="1676400"/>
          <a:ext cx="5994401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TAPIA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MISHELL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Trasladado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BRAVO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BORJA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ALIX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CARDENAS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MELENDEZ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MARK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ANTONNEE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LA OSSA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BABILONIA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JORGE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EMILIO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SALAYANDIA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DILA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DUARTE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ALFREDO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JAVIER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GAMBOA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GOMEZ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GIL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GONZALEZ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YULIANA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GODIN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LUISA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MURILLO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LAURA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ESTRADA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ELIBETH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BLANCO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VICTORIA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LAURA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MARTELO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CUMPLIDO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ESTHER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MESTRA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CAMILA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NAVARRO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CARDENAS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GREYS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OSORIO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ARROYO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YEIRAN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OSORIO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CARRASCAL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PADILLA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GAMARRA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KIARA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SARITH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CAMARGO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KARELIZ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MATIUTH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COGOLLO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31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10931"/>
              </p:ext>
            </p:extLst>
          </p:nvPr>
        </p:nvGraphicFramePr>
        <p:xfrm>
          <a:off x="1574800" y="1905000"/>
          <a:ext cx="5994401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PASSO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SANTOS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ROXANA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ISABEL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SOFIA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CUELLO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ANDERSON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UPARELA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VERONICA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REYES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VITOLA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PAYARES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MORENO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ELIAS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SEVERICHE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LA OSSA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BATISTA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SET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TAPIA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TAMARA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LEIDYS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FERNANDA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VARGAS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VILLALBA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GONZALEZ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NEIDY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VILLALBA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SANTOS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SEBASTIAN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VILLAREAL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HOYOS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YEPES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ANGULO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031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91057"/>
              </p:ext>
            </p:extLst>
          </p:nvPr>
        </p:nvGraphicFramePr>
        <p:xfrm>
          <a:off x="1574800" y="2133600"/>
          <a:ext cx="5994401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ALMARIO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YULENDRY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ALVAREZ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LUCIA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BARAJAS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MICHELL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JHULIANA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AMADOR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AMAYA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CASILLO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SEBASTIAN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ARRIETA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SALCEDO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SHIRLY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ARZUZA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PATERNINA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BREINER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YESID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ARZUZA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PATERNINA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SEBASTIAN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JARRIS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YESITH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BETIN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BASILIO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JHONATAN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BURGOS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NISPERUZA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LEYSI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CARRASQUILLA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SALCEDO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CASTRO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MICHEEL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CUELLO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CAMARGO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ANGIE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LAMBIS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ROBERTO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CARLOS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MARQUEZ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VERGARA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9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42031"/>
              </p:ext>
            </p:extLst>
          </p:nvPr>
        </p:nvGraphicFramePr>
        <p:xfrm>
          <a:off x="1574800" y="1905000"/>
          <a:ext cx="5994401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MONTERROSA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MUÑOZ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MURILLO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VELASQUEZ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OSPINO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ROQUEME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YAJAIRA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PACHECO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HERMOSILLA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SAMUEL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PALACIO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DAYANA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CORTES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PEÑA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TERAN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JENNIFER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PERALTA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ESPINOSA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KEIDYS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JOVANA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MORALES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LAUREN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MICHELL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VIZCAINO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ANGIE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DAYARA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RACHELLE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AGUIRRE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JHON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FREDY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Nuevo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DONADO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SEBASTIAN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SOTO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GIRALDO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VICTOR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FABIAN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PERALTA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FELIPE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RIOS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KAREN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PATRICIA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TUIRAN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LADEUS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VALLEJO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JIMENEZ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MIRELIS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96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99790"/>
              </p:ext>
            </p:extLst>
          </p:nvPr>
        </p:nvGraphicFramePr>
        <p:xfrm>
          <a:off x="2195736" y="2276872"/>
          <a:ext cx="5994401" cy="2958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CARRASCAL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21528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ATENCIO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NATALIA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BAQUERO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CARMELINA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BOLIVAR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LAURA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SOFIA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CAMPO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LEYDI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JOHANA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CORTES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BAQUERO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DIEGO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ARMANDO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DOMINGUEZ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KELLY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FLOREZ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PERALTA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LISBANIEL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GUZMAN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CORTINA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JORGE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LEYVA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SAMIR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REYES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GREISY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CAROLINA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MARQUEZ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MONTES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FREYDER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DAVID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JOHAN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PARRA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JOSELYN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MORENO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LORAINE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MORALES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ORTEGA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CLAUDIA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ELENA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96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76252"/>
              </p:ext>
            </p:extLst>
          </p:nvPr>
        </p:nvGraphicFramePr>
        <p:xfrm>
          <a:off x="1574800" y="2209800"/>
          <a:ext cx="5994401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OSORIO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BARRIOS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FRANCISCO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OSPINO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ROQUEME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CORDERO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DIEGO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MARGOTH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PICALUA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CARDENAS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RODELO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PALENCIA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YARINIS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ORLANDO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SALAIMAN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SILGADO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SALAZAR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MERCADO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VALENTINA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>
                          <a:solidFill>
                            <a:schemeClr val="tx1"/>
                          </a:solidFill>
                          <a:effectLst/>
                        </a:rPr>
                        <a:t>CRISTINA</a:t>
                      </a:r>
                      <a:endParaRPr lang="es-CO" sz="8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Vespertino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Antiguo</a:t>
                      </a:r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SALCEDO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SALCEDO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MIGUEL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SUAREZ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TEHERAN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YERALDIN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SMITH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IVAN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FERNANDO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VILLAMIZAR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ARROYO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CELENIA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VILLANUEVA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MARLON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896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279"/>
              </p:ext>
            </p:extLst>
          </p:nvPr>
        </p:nvGraphicFramePr>
        <p:xfrm>
          <a:off x="1574800" y="1905000"/>
          <a:ext cx="5994401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BENAVIDES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KAROLL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VANNESSA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CESAR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ARROYO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BRITNEY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SOFIA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BENAVIDES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GUISELL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JENNIFER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CUELLO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SHIRLEY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FLOREZ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PATERNINA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ANGIE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VANESSA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CLEMENTE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YOHANYS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ISABEL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YEIMI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DEL CARMEN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GRACIA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TABARES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WILLIAM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GABRIEL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CAMILO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LOBO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YESICA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INDIRA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IBETH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BERTEL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SILVANA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LUCIA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CORENA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PATIÑO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MONTALVO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MANUEL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MURILLO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HERRERA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LUIS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ALBERTO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37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92419"/>
              </p:ext>
            </p:extLst>
          </p:nvPr>
        </p:nvGraphicFramePr>
        <p:xfrm>
          <a:off x="1574800" y="1981200"/>
          <a:ext cx="5994401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PEREIRA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SOFIA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BUSTOS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KAROL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LUISA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FERNANDA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KELLY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JOHANA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MIRANDA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COLON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LEIDY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JOHANA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NEGRETE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SARAHEMY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NOGUERA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RIVERA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ORTEGA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GISSELA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MONTES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NATALIA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ISABEL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REYES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QUIROZ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FABIANA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ESPRIELLA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ROBER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FUENTES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ISABEL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TOVAR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SOLORZANO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VALENTINA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WILCHEZ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TOSCANO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ZABALA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YEPEZ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IRENE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LEONOR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RAMIREZ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LILIBETH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12296"/>
              </p:ext>
            </p:extLst>
          </p:nvPr>
        </p:nvGraphicFramePr>
        <p:xfrm>
          <a:off x="1574800" y="2286000"/>
          <a:ext cx="5994401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NARVAEZ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RIVERA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CRISTINA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ISABEL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OROZCO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WILSON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ANTONIO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ALEINNYS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PATERNINA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PATERNINA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NICOLLE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MISHELL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PAZOS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PEÑA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CARDENAS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CRISTIAN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CAMILO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PERALTA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EYDER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PUENTES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JIMENEZ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BRENDA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PUERTA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CRISTIAN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ELIAS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SALCEDO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BOHORQUEZ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CRISTIAN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ALBERTO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Nuevo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VALLE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VARGAS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ADRIAN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DAVID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TAMARA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VITOLA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XELENA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VIZCAINO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VILLAMIZAR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376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78010"/>
              </p:ext>
            </p:extLst>
          </p:nvPr>
        </p:nvGraphicFramePr>
        <p:xfrm>
          <a:off x="1574800" y="2057400"/>
          <a:ext cx="5994401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ACOSTA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ARRAZOLA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MOISES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HERNANDO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AGUAS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ADAN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ALEMAN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ARROYO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CRISTIAN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ELIAN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ARIAS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CAPACHERO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AYALA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MUÑOZ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CINDY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MELISSA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BELTRAN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TAMARA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NASLA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ISAAC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BUSTAMANTE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ISABEL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CAMPO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AMAYA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CHIMA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FLOREZ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PUERTA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WILLYAM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GUEVARA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GARCIA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ALMARIO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KAROLAY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YULIETH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GONZALEZ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SUAREZ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LAMBRAÑO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KENDY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MARTELO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MARTELO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TATIANA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376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66682"/>
              </p:ext>
            </p:extLst>
          </p:nvPr>
        </p:nvGraphicFramePr>
        <p:xfrm>
          <a:off x="1574800" y="2133600"/>
          <a:ext cx="5994401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RIVERA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EDUARDO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PINEDA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JAMER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JUNIOR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SIERRA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BONY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DEISY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ISABEL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ORTEGA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GENEY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DEISY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GUEVARA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SERGIO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PEÑA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CARDENAS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CAMILO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PEREIRA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ARRIETA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ROMARIO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PIÑEREZ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CRISTINA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QUIROZ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NUÑEZ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RAMIREZ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CONTRERAS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KAROL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MICHELL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RODRIGUEZ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MEJIA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CAROLINA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PEREIRA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ASTRID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SANCHEZ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ATENCIA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OMAR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YESID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SULBARAN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VERGARA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DAYANA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MISHELL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NEVIS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JOHANA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Vespertino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ZAPATA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TAMARA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KELLY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JOHANA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Vespertino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37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45521"/>
              </p:ext>
            </p:extLst>
          </p:nvPr>
        </p:nvGraphicFramePr>
        <p:xfrm>
          <a:off x="1574800" y="1828800"/>
          <a:ext cx="5994401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ACOSTA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PADILLA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CARLOS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ALMANZA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TOVAR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JAYLIN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DEL CARMEN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ARRIETA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ARTEAGA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BABILONIA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OSCAR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ASSIA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SUAREZ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ASSIA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SUAREZ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TULIO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CESAR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AVENDAÑO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PERILLA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BRANDON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BELTRAN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SOTOMAYOR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CRISTINA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ISABEL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BENITEZ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RIVERA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BERTEL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ARROYO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BURGOS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NOBLES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KEVIN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EDUARDO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LEONARD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LEWIN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MANUEL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DONADO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ORTIZ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JASSID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JAIR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Trasladado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ECHAVEZ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APARICIO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JESUS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XAVIER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CAMPO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GRAJALES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SALAZAR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NATALIA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GUZMAN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MARTELO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FELIPE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HINCAPIE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JULIO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VILLEGAS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DARY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ANDRADES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20554"/>
              </p:ext>
            </p:extLst>
          </p:nvPr>
        </p:nvGraphicFramePr>
        <p:xfrm>
          <a:off x="1574800" y="1752600"/>
          <a:ext cx="5994401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YULISA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MARCELA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FLOREZ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HAROLD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STEVEN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FLOREZ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CAMILO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PALACIO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MERCADO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BRAYNER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JOSUE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PALMERA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ORTIZ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MIGUEL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PERALTA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CONTRERAS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MAIRA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LIZCARO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PICO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KENDRY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Trasladado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RAMIREZ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CALEB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 JESUS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REALES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LOPEZ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NATALIA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LIZETH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RIVERA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STEFANNY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RODRIGUEZ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FERNANDEZ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SHAROL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XILENA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PADILLA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YOSELIN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SALCEDO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ROMERO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MIGUEL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ANTONIO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SANCHEZ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BELTRAN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MERCEDES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SEVERICHE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NAYELY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DEL CARMEN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SOTOMAYOR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CANTILLO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VALERIA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CAMILA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TERAN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RIVERA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WILNER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TUIRAN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SALAZAR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GABRIELA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URANGO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ROGER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YESID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MERLANO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OSCAR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VERGARA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VERGARA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26848"/>
              </p:ext>
            </p:extLst>
          </p:nvPr>
        </p:nvGraphicFramePr>
        <p:xfrm>
          <a:off x="1574800" y="1752600"/>
          <a:ext cx="5994401" cy="335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ANGARITA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CARDENAS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SOFIA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ARRIETA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FUNEZ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CABRERA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MACIAS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CABRERA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MACIAS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CABRERAS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LUISA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CALDERA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ROLDAN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CAMARGO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DAYANA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CASTELLANOS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CARLOS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CUELLO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NAVARRO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KELLY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JIMENEZ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GAMARRA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SANDRID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GARRIDO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ARRIETA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KELLYS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MILENA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GARRIDO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CORPAS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CINDY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PAOLA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FONTALVO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EDITH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YULIANA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GUERRERO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PABLO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CAMPO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HELLEN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LADEUS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CAMPOS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YULIETH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PACHECO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MADERA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YURLEIDIS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ANAYA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YHON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MABERICK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9449"/>
              </p:ext>
            </p:extLst>
          </p:nvPr>
        </p:nvGraphicFramePr>
        <p:xfrm>
          <a:off x="1574800" y="1905000"/>
          <a:ext cx="5994401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MERCADO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CALDERA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CAMILA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PATERNINA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AMADA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MORAD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SHAMILA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ANDREA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OLIVERO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CARDOZA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MAESTRE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SHIRLEY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PAYARES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CORDOBA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YOISER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YESID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POMARES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MELISSA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NAVARRO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JULIETH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SALGADO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GONZALEZ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LINDA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SHELLY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NORMA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PATRICIA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SOLAR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THOMAS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SUAREZ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VALENTINA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ECHAVEZ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GABRIEL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ECHAVEZ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MANUEL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GUILLERMO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TORRES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VILLAMIZAR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ZULEIDIS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AGAMEZ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ADRIANA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VILLADIEGO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ARRIETA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MICHAEL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ZUÑIGA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ESPAÑA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ALEXANDRA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49264"/>
              </p:ext>
            </p:extLst>
          </p:nvPr>
        </p:nvGraphicFramePr>
        <p:xfrm>
          <a:off x="1574800" y="1524000"/>
          <a:ext cx="5994401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ACOSTA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MAYLON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ANTONIO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ALVAREZ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GUZMAN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ARISTIZABAL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TOSCANO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ALONSO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AVILA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NATALIA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CARDENAS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MARQUEZ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DIANETH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PAOLA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CARRASCAL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OROZCO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EDUARDO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CASTRO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JHONATAN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CONDE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MONTES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JAIME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ALFONSO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ROBERT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CORONADO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CONTRERAS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ESCUDERO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DORIA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LAMBRAÑO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VALENTINA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GARCIA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ARTEAGA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WENDY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VANESSA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 CASSERES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ISAIAS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 JESUS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CARABALLO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PAULA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PEREZ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BERNARDO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HERRERA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VILLACOB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CRISTIAN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DE JESUS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HURTADO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VILLADIEGO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YASMIN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LOPEZ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ORTIZ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JOSE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NOHELLY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DANIELA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ALEX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MONTERROZA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MONTIEL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ARIANYS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RIOS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YEIMY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10343"/>
              </p:ext>
            </p:extLst>
          </p:nvPr>
        </p:nvGraphicFramePr>
        <p:xfrm>
          <a:off x="1574800" y="2133600"/>
          <a:ext cx="5994401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PATERNINA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FELIPE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POSADA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ZAMBRANO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PUERTA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TOVAR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WENDY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PATRICIA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RAMIREZ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BENITEZ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KILLIAN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ROMERO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VILORIA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KAREN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MARGARITA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OCHOA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MIGUEL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ANGEL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SIBAJA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PADILLA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MENDOZA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FERNANDA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SOLANO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DIMAS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DANIELA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TAMARA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SUAREZ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VALENTINA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URANGO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SHAROL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VERBEL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CAMPUZANO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MAICOL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JOSE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VERGARA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MONTES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VIDES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LOBO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ROBINSON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DE JESUS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VILLALBA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CARLOS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>
            <a:normAutofit/>
          </a:bodyPr>
          <a:lstStyle/>
          <a:p>
            <a:r>
              <a:rPr lang="es-CO" sz="3200" dirty="0" smtClean="0"/>
              <a:t>INSTITUCIÓN EDUCATIVA NORMAL SUEPRIOR DE SINCELEJO</a:t>
            </a:r>
            <a:endParaRPr lang="es-CO" sz="3200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67715" cy="695960"/>
          </a:xfrm>
          <a:prstGeom prst="rect">
            <a:avLst/>
          </a:prstGeom>
          <a:noFill/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21348"/>
              </p:ext>
            </p:extLst>
          </p:nvPr>
        </p:nvGraphicFramePr>
        <p:xfrm>
          <a:off x="1574800" y="1828800"/>
          <a:ext cx="5994401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940"/>
                <a:gridCol w="837313"/>
                <a:gridCol w="751679"/>
                <a:gridCol w="875373"/>
                <a:gridCol w="561380"/>
                <a:gridCol w="532836"/>
                <a:gridCol w="342537"/>
                <a:gridCol w="672388"/>
                <a:gridCol w="608955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ALCALA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LAUREN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ALVAREZ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SHAROL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JULIANA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ARISTIZABAL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TOSCANO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CLAUDIA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PATRICIA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BARON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DAYANA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CARABALLO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AVILA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SEBASTIAN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CARRASCAL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SIERRA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CAROLINA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CASTRILLON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GUTIERREZ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KAYRINA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COLON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MARTINEZ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CRISTINA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ISABEL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ESCUDERO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CORPAS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ISABELLA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HERAZO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JULIANA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MARCELA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MARTINEZ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CINDY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VANESSA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RUIZ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JUAN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ESTEBAN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GOMEZ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TROCHA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RAYZA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MELISSA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Nuevo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MEZA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LUCY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MARGARITA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Antiguo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HOYOS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IBARRA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LUIS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ALEJANDRO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JIMENEZ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SALCEDO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ANDRES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DAVID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>
                          <a:effectLst/>
                        </a:rPr>
                        <a:t>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LOAIZA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HERNANDEZ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SAMUEL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DAVID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CASSAS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MARIANA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ISABEL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MARQUEZ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KEVIN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ANTONIO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PEÑATA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KHYANA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STEFANNY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>
                          <a:effectLst/>
                        </a:rPr>
                        <a:t>Matinal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MENDOZA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PEREZ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ELITH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GABRIELA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Matinal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800" u="none" strike="noStrike" dirty="0">
                          <a:effectLst/>
                        </a:rPr>
                        <a:t>7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Antiguo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089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3572</Words>
  <Application>Microsoft Office PowerPoint</Application>
  <PresentationFormat>Presentación en pantalla (4:3)</PresentationFormat>
  <Paragraphs>3441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  <vt:lpstr>INSTITUCIÓN EDUCATIVA NORMAL SUEPRIOR DE SINCELEJO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NORMAL SUEPRIOR DE SINCELEJO</dc:title>
  <dc:creator>Maritza</dc:creator>
  <cp:lastModifiedBy>LenovoC560</cp:lastModifiedBy>
  <cp:revision>24</cp:revision>
  <dcterms:created xsi:type="dcterms:W3CDTF">2016-03-29T01:27:09Z</dcterms:created>
  <dcterms:modified xsi:type="dcterms:W3CDTF">2016-04-18T16:31:24Z</dcterms:modified>
</cp:coreProperties>
</file>