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954838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43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02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49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83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89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87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98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302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2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746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7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2C8F-0AEA-4F91-9FDC-9D7DD3D3E2BE}" type="datetimeFigureOut">
              <a:rPr lang="es-CO" smtClean="0"/>
              <a:t>18/04/2016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A915-AD4A-4339-A50D-110FE1646C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23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00661"/>
              </p:ext>
            </p:extLst>
          </p:nvPr>
        </p:nvGraphicFramePr>
        <p:xfrm>
          <a:off x="107506" y="1700808"/>
          <a:ext cx="8856983" cy="3726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905"/>
                <a:gridCol w="688763"/>
                <a:gridCol w="710286"/>
                <a:gridCol w="637643"/>
                <a:gridCol w="742573"/>
                <a:gridCol w="593382"/>
                <a:gridCol w="334833"/>
                <a:gridCol w="290572"/>
                <a:gridCol w="570381"/>
                <a:gridCol w="516572"/>
                <a:gridCol w="669929"/>
                <a:gridCol w="823098"/>
                <a:gridCol w="843523"/>
                <a:gridCol w="843523"/>
              </a:tblGrid>
              <a:tr h="110389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 err="1">
                          <a:effectLst/>
                        </a:rPr>
                        <a:t>Identificacion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Primer Apellido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Segundo Apellido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Primer Nombre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Segundo Nombre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Jornada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Grado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Grupo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Estado inicial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Fecha matricula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sexo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 smtClean="0">
                          <a:effectLst/>
                        </a:rPr>
                        <a:t>Situación académica año anterior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Presentó prueba supérate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1103501692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ALEMAN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HOYOS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FELIPE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1103502143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SANCHEZ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MARLY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SOFIA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Antiguo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15/12/15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1103742819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ARIAS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GARRIDO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ZHARICK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>
                          <a:effectLst/>
                        </a:rPr>
                        <a:t>14/12/15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Femenino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1103742960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ARZUAGA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LOPEZ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EDER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ISAAC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1104260371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AVENDAÑO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TEHERAN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GILLIAN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1104260370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AVENDAÑO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TEHERAN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NICOLE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1104260372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AVENDAÑO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TEHERAN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SANTIAGO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1104260881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CARRASCAL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ELIANETH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1103743070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BARRETO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ADRIANA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1103743352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BENAVIDES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BERTEL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FERNANDA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1103742929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BERRIO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MERCEDES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15/12/15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1102820285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CAMPO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CANOLE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MAUREN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15/12/15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Reprobado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1104260529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ANAYA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JHOMALEYTH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Antiguo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>
                          <a:effectLst/>
                        </a:rPr>
                        <a:t>14/12/15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Femenino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1097609592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CARDENAS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MELENDEZ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ADRIANA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SOFIA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1142917993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CARDENAS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MOGUEA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VICTOR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DANIEL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08/02/16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1103501545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RIVERA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SALMA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1101447994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FLOREZ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1103744339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GIL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CORRALES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ALEX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1104261206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BOHORQUEZ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EMILY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1103502455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BORJA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SALMA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SULEM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Nuevo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14/01/16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22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76916"/>
              </p:ext>
            </p:extLst>
          </p:nvPr>
        </p:nvGraphicFramePr>
        <p:xfrm>
          <a:off x="323528" y="1268760"/>
          <a:ext cx="8424937" cy="3650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839"/>
                <a:gridCol w="711960"/>
                <a:gridCol w="734207"/>
                <a:gridCol w="659118"/>
                <a:gridCol w="767582"/>
                <a:gridCol w="613367"/>
                <a:gridCol w="346110"/>
                <a:gridCol w="300357"/>
                <a:gridCol w="589591"/>
                <a:gridCol w="400490"/>
                <a:gridCol w="566382"/>
                <a:gridCol w="707978"/>
                <a:gridCol w="707978"/>
                <a:gridCol w="707978"/>
              </a:tblGrid>
              <a:tr h="11038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 err="1">
                          <a:effectLst/>
                        </a:rPr>
                        <a:t>Identificacion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Primer Apellido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Segundo Apellido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Primer Nombre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Segundo Nombre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Jornada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Grado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Grupo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Estado inicial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Fecha matricula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sexo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 err="1">
                          <a:effectLst/>
                        </a:rPr>
                        <a:t>Situacion</a:t>
                      </a:r>
                      <a:r>
                        <a:rPr lang="es-CO" sz="1000" u="none" strike="noStrike" dirty="0">
                          <a:effectLst/>
                        </a:rPr>
                        <a:t> </a:t>
                      </a:r>
                      <a:r>
                        <a:rPr lang="es-CO" sz="1000" u="none" strike="noStrike" dirty="0" err="1">
                          <a:effectLst/>
                        </a:rPr>
                        <a:t>academica</a:t>
                      </a:r>
                      <a:r>
                        <a:rPr lang="es-CO" sz="1000" u="none" strike="noStrike" dirty="0">
                          <a:effectLst/>
                        </a:rPr>
                        <a:t> </a:t>
                      </a:r>
                      <a:r>
                        <a:rPr lang="es-CO" sz="1000" u="none" strike="noStrike" dirty="0" err="1">
                          <a:effectLst/>
                        </a:rPr>
                        <a:t>anio</a:t>
                      </a:r>
                      <a:r>
                        <a:rPr lang="es-CO" sz="1000" u="none" strike="noStrike" dirty="0">
                          <a:effectLst/>
                        </a:rPr>
                        <a:t> anterior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Presentó prueba supérate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1103950033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HERNANDEZ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JESUS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ARLEY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1103741436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RODRIGUEZ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JULIANA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ESTHER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Matinal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22/01/16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1100753440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JIMENEZ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AVILA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Antiguo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>
                          <a:effectLst/>
                        </a:rPr>
                        <a:t>14/12/15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Femenino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1103743447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 LA ROSA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VALERYN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Femenino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1103743013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MADERA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VITOLA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LAURY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VANESSA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Femenino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100626932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MARQUEZ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PARDO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SOLIMAR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1102826496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MEDINA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NATALIA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DEL SOCORRO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21/12/15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1103501184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MERCADO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CRIOLLO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KAROL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1103742711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BUELVAS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JESUS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11/12/15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1102828772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MORALES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LUCAS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1103500632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NARVAEZ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GUARIN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RUBEN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DARIO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1103501321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OLIVERA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MADERA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CRISTINA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11/02/16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1103501290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OSPINO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1103501131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PATERNINA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JORGE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1103500952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PATERNINA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LOPEZ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SHARITH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1147484166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RAMOS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ACEVEDO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KATY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04/02/16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1104260772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RIVERA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JEIDER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FABIAN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1102829580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DELYSSAURA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Femenino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1104261307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TABORDA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NARVAEZ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FRANCISCO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Aprobado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/>
                </a:tc>
              </a:tr>
              <a:tr h="110389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1103501160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VILLAMIL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ESTEBAN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Matinal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Antiguo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>
                          <a:effectLst/>
                        </a:rPr>
                        <a:t>14/12/15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Masculino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Aprobado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1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03861"/>
              </p:ext>
            </p:extLst>
          </p:nvPr>
        </p:nvGraphicFramePr>
        <p:xfrm>
          <a:off x="457200" y="1998663"/>
          <a:ext cx="8363271" cy="319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355"/>
                <a:gridCol w="724196"/>
                <a:gridCol w="746827"/>
                <a:gridCol w="670446"/>
                <a:gridCol w="780773"/>
                <a:gridCol w="500713"/>
                <a:gridCol w="475253"/>
                <a:gridCol w="305520"/>
                <a:gridCol w="599725"/>
                <a:gridCol w="379052"/>
                <a:gridCol w="451484"/>
                <a:gridCol w="601979"/>
                <a:gridCol w="752474"/>
                <a:gridCol w="752474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1102820149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TAMARA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CARLOS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MANUEL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15/12/15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1102822896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ANAYA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SANTOS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NOREIDI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LAUDITH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1104421073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ARRIETA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DIAZ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CAMILA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03/02/16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1050722881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ARRIETA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VITOLA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YEIRANIS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1103500751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ARROYO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DARWIN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SMITH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1103742722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BARBOSA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BELTRAN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ANGEL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1103500556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BARRIOS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TAMARA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CLARA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1067163998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BLANCO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PADRON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MATEO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1102816454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CABEZA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GUZMAN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YIRLEYDIS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1104260975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CARDOZA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CURY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LEONEL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ENRIQUE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1102846164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CASTRO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VERGARA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NIKOLLE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1102815409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DE LA ROSA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GUERRA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DIEGO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1103500741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LOPEZ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INGRID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LORENA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1104260539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SCARLYS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ZHARI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1102826293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RODELO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FERNANDA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1102813732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GONZALEZ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CARDENAS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JOHANA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15/12/15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1104260397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ZHARICK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VANESA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1103742951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JIMENEZ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YOENIS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1101783169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MADERA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JONATHAN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1103501097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MAESTRE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JANNIS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1103501702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MARCHENA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BENITEZ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SAMUEL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1103502092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SALCEDO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FERNANDA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7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10177"/>
              </p:ext>
            </p:extLst>
          </p:nvPr>
        </p:nvGraphicFramePr>
        <p:xfrm>
          <a:off x="457200" y="2324100"/>
          <a:ext cx="8435281" cy="2469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216"/>
                <a:gridCol w="743816"/>
                <a:gridCol w="767061"/>
                <a:gridCol w="688611"/>
                <a:gridCol w="801926"/>
                <a:gridCol w="514279"/>
                <a:gridCol w="488130"/>
                <a:gridCol w="313797"/>
                <a:gridCol w="615972"/>
                <a:gridCol w="312033"/>
                <a:gridCol w="463716"/>
                <a:gridCol w="541002"/>
                <a:gridCol w="772861"/>
                <a:gridCol w="772861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1103743175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MARZOLA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HERAZO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MARIANA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SAUDITH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1102828554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JIMENEZ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FRANCISCO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JAVIER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1104264203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OLIVERA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VALENCIA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EMILSON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XAVIER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16/02/16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1102817666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OSORIO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ABRAHAM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1104260651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OYOLA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VEGA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NATALI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1102837392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PAYARES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PEREIRA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STEFANI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MICHEL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1103742023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RANGEL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MATOREL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CAMILO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1103743304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ROMERO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CASTRO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ALINEYS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ESTHER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1103500506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ROMERO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LHESLY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MARCELA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1104261353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SALCEDO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RIVERO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ANALUS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1102827335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SANCHEZ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ATENCIA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KAREN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CAMILA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16/12/15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1102826400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SANCHEZ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RUIZ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MERCEDES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14/01/16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1102826965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SEQUEDA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GUTIERREZ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ANGEL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DAVID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1104261305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PADILLA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EULALIA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1103742766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DANNA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1102816227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SOLAR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AGUILERA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CAROLINA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1103742973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VERGARA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ROMERO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YULIANA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0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64155"/>
              </p:ext>
            </p:extLst>
          </p:nvPr>
        </p:nvGraphicFramePr>
        <p:xfrm>
          <a:off x="457200" y="2128838"/>
          <a:ext cx="8291265" cy="30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469"/>
                <a:gridCol w="766218"/>
                <a:gridCol w="790163"/>
                <a:gridCol w="709350"/>
                <a:gridCol w="826078"/>
                <a:gridCol w="529769"/>
                <a:gridCol w="502830"/>
                <a:gridCol w="323247"/>
                <a:gridCol w="634524"/>
                <a:gridCol w="241819"/>
                <a:gridCol w="477682"/>
                <a:gridCol w="557296"/>
                <a:gridCol w="636910"/>
                <a:gridCol w="636910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1104260827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ALEAN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RUBIO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VALENTINA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1103742280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ARROYO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CABRERA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DYLAN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15/03/16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1103501022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BARRERA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MERCADO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DIEGO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1104261125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BLANCO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TOVAR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SAMUEL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EDUARDO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1104260508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BOLAÑO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NEIDER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YESITH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1103500130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 LA OSSA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MOLINA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LAURA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1103499356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FRANCO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HERMES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1103501179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FUENTES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BENITEZ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1110044145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GAITA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TAMARA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NICOLE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DAYANA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1102825256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GARCES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VILLALBA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MAYCOL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01/03/16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1103500688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BRAYNER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1103500453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GOMEZ CASSERES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CAROLINA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1103500542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HEREDIA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1102825107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ARROYO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ISAAC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1104260872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ESTEBAN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MIGUEL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1103501663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TOSCANO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DIANIS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MARCEL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1104417992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IBARRA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JOHAN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SEBASTIAN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1102825844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LOPEZ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ANAYA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JESUS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ALBERTO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14/01/16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1104261461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MACHUCA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ACOSTA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ISAAC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1103742756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MADRID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JHON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ALEXANDER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0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24068"/>
              </p:ext>
            </p:extLst>
          </p:nvPr>
        </p:nvGraphicFramePr>
        <p:xfrm>
          <a:off x="457200" y="1998663"/>
          <a:ext cx="8075239" cy="319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313"/>
                <a:gridCol w="746254"/>
                <a:gridCol w="769576"/>
                <a:gridCol w="690868"/>
                <a:gridCol w="804555"/>
                <a:gridCol w="515966"/>
                <a:gridCol w="489729"/>
                <a:gridCol w="314825"/>
                <a:gridCol w="617991"/>
                <a:gridCol w="235518"/>
                <a:gridCol w="465236"/>
                <a:gridCol w="542776"/>
                <a:gridCol w="620316"/>
                <a:gridCol w="620316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1104260734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MANJARRES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ACEVEDO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YARLEYDIS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1104259495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MARTINEZ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RAMIREZ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FERNANDA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22/01/16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1103500187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MEDINA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INES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15/12/15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1102824369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MONTERROSA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HERNANDEZ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SHARON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SUSANA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1102819095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VALENZUELA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JONATH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1103743750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OROZCO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FLOREZ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JESSUA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JHAIR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1102829115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PALACIO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MORENO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LUIFER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ISSAAC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1103501428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PEÑAFIEL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LEIDY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1103501814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ISABEL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1103499826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RAMOS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MERCADO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KATRY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MILETH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1103502467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REYES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HANNA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YULIETH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1104261101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RICARDO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CARRASCAL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JOSUE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YAIR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1103743132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OROZCO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KEREN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1103743218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MENDOZA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JHON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CARLOS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1104260082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SALAZAR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DIAZ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LUISA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MARCELA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1103104671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RAMIREZ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EMANUEL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1103374482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VILLALBA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NATHALE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1104259617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TAMARA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MARMOLEJO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MOISES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1102831989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TAMARA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NUÑEZ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SARIELYS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EDITH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1101447473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TORRES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LAURA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1103499581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TORRES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DOMINGUEZ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NATALY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15/12/15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1102827437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VITOLA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MORILLO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JUAN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DAVID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0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05774"/>
              </p:ext>
            </p:extLst>
          </p:nvPr>
        </p:nvGraphicFramePr>
        <p:xfrm>
          <a:off x="457200" y="2063750"/>
          <a:ext cx="8291267" cy="3051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206"/>
                <a:gridCol w="758931"/>
                <a:gridCol w="782648"/>
                <a:gridCol w="702604"/>
                <a:gridCol w="818222"/>
                <a:gridCol w="524730"/>
                <a:gridCol w="498048"/>
                <a:gridCol w="320174"/>
                <a:gridCol w="628490"/>
                <a:gridCol w="239518"/>
                <a:gridCol w="551996"/>
                <a:gridCol w="551996"/>
                <a:gridCol w="630852"/>
                <a:gridCol w="630852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1048071232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ACUÑA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LASCANO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LUCAS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JUNIOR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26/01/16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1103501110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BARBOSA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MARTINEZ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DAVID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1103500919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BITAR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PETRO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DANIELA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SANDRITH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1103500945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BUELVAS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SALAZAR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NAYDETH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CAROLINA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05/02/16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1103743316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CARRASCAL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VALERY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1103742734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CASTRO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TEHERAN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SAYIRIS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DAILIN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1103500544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CELY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SILVANA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1104260719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CAMILA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26/02/16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1103502040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ESCOBAR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ACUÑA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FERNANDA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25/01/16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1104260961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ESPINOZA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VERGARA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YULIETH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1103743834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FLOREZ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RAMBAUTH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KATHERIN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1102828541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GOMEZ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VERGARA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CAMILA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1103743575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ORTEGA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NICOLE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1103501725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MARIANGEL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1045693804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NATALIA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1103500833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HURTADO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GENYS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VANESSA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15/12/15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1103500834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HURTADO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GERLYN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15/12/15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1103501559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JIMENEZ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BUSTAMANTE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MARCELA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1103501989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JULIO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ALEJANDRA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1103499791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LUNA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MONTES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SEBASTIAN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ELIAS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1102869919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MARQUEZ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ANAYA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YEBRAN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18/01/16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0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55563"/>
              </p:ext>
            </p:extLst>
          </p:nvPr>
        </p:nvGraphicFramePr>
        <p:xfrm>
          <a:off x="457200" y="2063750"/>
          <a:ext cx="8435278" cy="3051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535"/>
                <a:gridCol w="772113"/>
                <a:gridCol w="796242"/>
                <a:gridCol w="714807"/>
                <a:gridCol w="832434"/>
                <a:gridCol w="533845"/>
                <a:gridCol w="506699"/>
                <a:gridCol w="325735"/>
                <a:gridCol w="639406"/>
                <a:gridCol w="243678"/>
                <a:gridCol w="561583"/>
                <a:gridCol w="561583"/>
                <a:gridCol w="641809"/>
                <a:gridCol w="641809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1104260497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CAROLINA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1100624153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MENDEZ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DOMINGUEZ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1102826073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MENDOZA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MELISA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1103502401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MERCADO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GUILLERMO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1104261426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PADILLA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CASTRILLON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NOEMI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JOHANA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1104260843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PATERNINA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DEL TORO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FERNANDA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26/01/16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1103741725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PEREZ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SANTOS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ANDERSON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JOSE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15/12/15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1103501245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QUESSEP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AARON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1102831478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CARMONA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JUAN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PABLO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1103502089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ROYETH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BANQUET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RICARDO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RAFAEL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22/01/16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1043975178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MORENO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VALERIE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1104261922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MANUELA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1102827159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VELASQUEZ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VICTOR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MIGUEL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1102828260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SALCEDO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POLO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VALENTINA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ISABEL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1103501211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TOVAR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VEGA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ISABEL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01/03/16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1047044894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URDA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SERRANO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GABRIELA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1104257636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URZOLA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BUSTAMANTE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ANGEL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1188463035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VALEST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FUENTES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JHEAN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PAUL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1103501318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VERGARA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CAMPUZANO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HECTOR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1104257938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VITOLA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FLOREZ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KEINER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15/12/15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1102832549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ZARZA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BUSTAMANTE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JESUS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DAVID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0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78642"/>
              </p:ext>
            </p:extLst>
          </p:nvPr>
        </p:nvGraphicFramePr>
        <p:xfrm>
          <a:off x="457200" y="1998663"/>
          <a:ext cx="8435280" cy="319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776"/>
                <a:gridCol w="802648"/>
                <a:gridCol w="827731"/>
                <a:gridCol w="743077"/>
                <a:gridCol w="865355"/>
                <a:gridCol w="554957"/>
                <a:gridCol w="526737"/>
                <a:gridCol w="338617"/>
                <a:gridCol w="664693"/>
                <a:gridCol w="86517"/>
                <a:gridCol w="500394"/>
                <a:gridCol w="500394"/>
                <a:gridCol w="667192"/>
                <a:gridCol w="667192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1104259514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ALMANZA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1104261054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ANAYA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SEBASTIAN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1102825956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1103501926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CHAYLA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1104259356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RIVERA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EDUARDO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1102828586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ARROYO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ISAAC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05/02/16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1102820856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AVILA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GOMEZ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1103500463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BENITEZ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YURANIS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05/02/16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1101782966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CERVANTES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CORENA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1104260930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CORPAS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BERTEL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CAROLINA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ISABEL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1102826152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DOMINGUEZ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ESTEBAN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1102831258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ESTRADA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MEDINA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BELIMAR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1102831949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ADRIAN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1103743127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GUEVARA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TOVAR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MATEO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1102831009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GUZMAN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MIRANDA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MARLON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MANUEL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1102816290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GUZMAN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MIRANDA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MICHAEL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ANTONIO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10/12/15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1104260935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LIDUEÑA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SOLAR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CARLOS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1104260448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OCHOA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OSCAR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ENRIQUE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1103474288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ROMERO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ISAAC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1104261566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VILLADIEGO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EMILY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PATRICIA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1103502347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MARZAN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RUSSO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WENDY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YOLANI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1104260264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MELENDEZ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SANCHEZ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RAFAEL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ANTONIO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0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34932"/>
              </p:ext>
            </p:extLst>
          </p:nvPr>
        </p:nvGraphicFramePr>
        <p:xfrm>
          <a:off x="457200" y="2259013"/>
          <a:ext cx="8363271" cy="261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590"/>
                <a:gridCol w="751232"/>
                <a:gridCol w="774709"/>
                <a:gridCol w="695476"/>
                <a:gridCol w="809922"/>
                <a:gridCol w="519407"/>
                <a:gridCol w="492996"/>
                <a:gridCol w="316925"/>
                <a:gridCol w="622114"/>
                <a:gridCol w="237089"/>
                <a:gridCol w="468340"/>
                <a:gridCol w="624453"/>
                <a:gridCol w="702509"/>
                <a:gridCol w="702509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1103499431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MENDOZA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ROMERO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22/01/16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1103501781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MONTERROZA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MORAD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NANCY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1103743514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OSORIO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PEREZ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SEBASTIAN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1030554592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OSPINA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ARRIETA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OLGA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PATRICIA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03/02/16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1012363524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OSPINA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ZAPATA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1103743236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PADILLA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LIDYS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DAYANA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1103740956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PAREDES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TERAN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CAMILO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26/01/16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1102829651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PEREIRA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SANTOS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ANGELA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SOFIA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1102830120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QUIROZ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ELGUEDO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MARIANGEL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1103744369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REYES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BARRETO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JESUS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1103742854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RIVERO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DEYANIRIS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1102825502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ROCHA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ELKIN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1103743189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ROJAS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PIÑEREZ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SARAY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MELISSA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1102831195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RUIZ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MERCADO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MADELEIN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1104260296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SALCEDO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POLO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DANNA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1103501494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SEQUEDA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ESPAÑOL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MARCELA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14/01/16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1104260227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SIERRA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MONTES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VALERIE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MARCELA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Matinal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17/12/15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1103501677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TAPIA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CHAVEZ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GABRIEL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Matinal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0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57306"/>
              </p:ext>
            </p:extLst>
          </p:nvPr>
        </p:nvGraphicFramePr>
        <p:xfrm>
          <a:off x="469479" y="1844824"/>
          <a:ext cx="8291266" cy="2461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062"/>
                <a:gridCol w="751780"/>
                <a:gridCol w="775274"/>
                <a:gridCol w="695985"/>
                <a:gridCol w="729364"/>
                <a:gridCol w="600936"/>
                <a:gridCol w="493356"/>
                <a:gridCol w="317157"/>
                <a:gridCol w="622568"/>
                <a:gridCol w="315376"/>
                <a:gridCol w="615214"/>
                <a:gridCol w="504056"/>
                <a:gridCol w="521116"/>
                <a:gridCol w="703022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1102828369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AGUAS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MERCADO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CAROLAY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1100626570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AGUAS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MERCADO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EDUARDO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21/01/16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1121536371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ALANDETE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SANCHEZ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BRAYAN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SMITH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09/02/16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1102149348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CANTILLO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PATERNINA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MELISSA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17/12/15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1104261517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CASAS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TAMARA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EMILY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DAYANA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1097495550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CHINCHILLA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ALBARRACIN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ANA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19/01/16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1097498580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CHINCHILLA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ALBARRACIN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MARIA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JULIANA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19/01/16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solidFill>
                            <a:schemeClr val="tx1"/>
                          </a:solidFill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1103501405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FUENTES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DANIEL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1104259897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ESCUDERO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CASTRO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VALERY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MILENA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1103743595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FONSECA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BRAVO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PAULINA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1102820175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GARAY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ANDRI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GERAD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15/12/15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1103743701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GAZABON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TAMARA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FELIPE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1103742635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GOMEZ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ROMERO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CAMILO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09/02/16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1100084905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GUERRA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14/01/16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1102820086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HERNANDEZ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PADILLA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EMILITH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YULIETH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1101385183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HERRERA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ALEMAN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VALERIE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04/02/16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4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ritza\Pictures\aleman hoyos andrés felipe 3o 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51128" cy="63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80500"/>
              </p:ext>
            </p:extLst>
          </p:nvPr>
        </p:nvGraphicFramePr>
        <p:xfrm>
          <a:off x="251520" y="1772816"/>
          <a:ext cx="8640961" cy="28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359"/>
                <a:gridCol w="675327"/>
                <a:gridCol w="696431"/>
                <a:gridCol w="625205"/>
                <a:gridCol w="728088"/>
                <a:gridCol w="614668"/>
                <a:gridCol w="295441"/>
                <a:gridCol w="284904"/>
                <a:gridCol w="559256"/>
                <a:gridCol w="335675"/>
                <a:gridCol w="579155"/>
                <a:gridCol w="601066"/>
                <a:gridCol w="942669"/>
                <a:gridCol w="1122717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1104258387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LOPEZ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HERRERA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ADRIAN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STEWARD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13/01/16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Masculino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Reprobado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1102826823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MADRIGAL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TORRES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SHARITH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CANDELARIA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1101878767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MELENDEZ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BANDA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RICARDO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Vespertino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Masculino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1103501121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MENDEZ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GUERRA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NELCY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MARIA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Vespertino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Nuevo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10/02/16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Femenino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1102829458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MENDOZA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CANTILLO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RUTH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SARAY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05/02/16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1103501655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MOJARRANGO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SILGADO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ANDRES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FELIPE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Masculino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1103742554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MOLINA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ATENCIA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ANDRES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FELIPE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Nuevo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14/01/16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Masculino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1103742921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MONTES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DE LA VEGA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JOELL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ANDRES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Vespertino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Nuevo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14/01/16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Masculino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1104261509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OLIVEROS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BERTEL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PAULA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ANDREA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05/02/16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1104260632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PATRICIO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PERCY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ALEJANDRA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PAOLA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1103501678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PERALTA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JIMENEZ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DIANYS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PAOLA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1102835100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RAMIREZ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FUENTES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SARA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SOFIA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1103502409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RODRIGUEZ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BENITEZ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JULIANA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MARIA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1102820727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RODRIGUEZ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DOMINGUEZ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FERNAN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ALEXI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Masculino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1100396150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ROMERO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ORTEGA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JULIANA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Nuevo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15/01/16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1073983192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RUIZ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MONTOYA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DANNA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SOFIA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Nuevo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14/01/16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No estudio vigencia anterior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1141317473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SALCEDO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SEVILLA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RAUL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ANDRES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Nuevo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22/02/16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Masculino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1103501519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SALGADO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ORTEGA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ALEXANDRA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Nuevo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14/01/16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Femenino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1103501728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SANCHEZ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BERTEL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VIVIANA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ESTHER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Vespertino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Antiguo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14/12/15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Femenino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1103742915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SOLANO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BELTRAN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CRISTIAN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ANDRES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Vespertino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Antiguo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14/12/15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Masculino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Aprobado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1104259449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TAPIA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PEREZ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LUISA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FERNANDA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Vespertino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Nuevo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23/02/16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Femenino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Aprobado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4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78899"/>
              </p:ext>
            </p:extLst>
          </p:nvPr>
        </p:nvGraphicFramePr>
        <p:xfrm>
          <a:off x="251520" y="1844824"/>
          <a:ext cx="8723312" cy="3051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73"/>
                <a:gridCol w="742020"/>
                <a:gridCol w="765209"/>
                <a:gridCol w="686948"/>
                <a:gridCol w="799991"/>
                <a:gridCol w="616631"/>
                <a:gridCol w="383357"/>
                <a:gridCol w="313040"/>
                <a:gridCol w="614485"/>
                <a:gridCol w="556515"/>
                <a:gridCol w="525759"/>
                <a:gridCol w="539696"/>
                <a:gridCol w="770994"/>
                <a:gridCol w="770994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1103742566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ACOSTA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DIAZ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YUDIS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ESTHER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18/12/15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1052964233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BENAVIDES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ISAAC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DAVID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12/02/16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1104261821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BARRETO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JAVIER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YESID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1103501422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BARRIOS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BENAVIDEZ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JENNIFER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1103502350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BELEÑO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LAURA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VANESSA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1103500849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BUELVAS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FUENTES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SAMUEL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08/03/16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1102821435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COHEN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SALCEDO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JESUS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DAVID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1104258229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GARCIA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KEINER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05/02/16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1103743383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CUELLO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GUZMAN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KATHERIN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VANESSA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1043143113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DIAZ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SKARIEN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NICOLL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1102827326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FLOREZ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MARTINEZ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BREYNER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DANIEL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08/02/16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1102835156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FLOREZ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PATERNINA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MARIA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09/02/16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1035770447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GIRALDO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MEJIA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EDWIN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EFREN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14/12/15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1102825564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GONZALEZ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VERGARA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DAYLIN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ESTHER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1099991273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KEILYN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1104261090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HERRERA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ARRIETA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SHEYLA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1067161144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MADERA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AMARILY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LUCIA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1103105177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JIMENEZ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BENITEZ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VALENTINA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1103742537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LIDUEÑAS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CEBALLOS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MIRLEIDYTH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17/02/16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1102808365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LONDOÑO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RICARDO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LUCAS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15/12/15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1104260474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MEDINA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MONTERROSA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JORGE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4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INSTITUCIÓN EDUCATIVA NORMAL SUEPRIOR DE SINCELEJO</a:t>
            </a:r>
            <a:endParaRPr lang="es-CO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77989"/>
              </p:ext>
            </p:extLst>
          </p:nvPr>
        </p:nvGraphicFramePr>
        <p:xfrm>
          <a:off x="395536" y="1628800"/>
          <a:ext cx="8003234" cy="3051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798"/>
                <a:gridCol w="718892"/>
                <a:gridCol w="741357"/>
                <a:gridCol w="665536"/>
                <a:gridCol w="651137"/>
                <a:gridCol w="620963"/>
                <a:gridCol w="471773"/>
                <a:gridCol w="303282"/>
                <a:gridCol w="595332"/>
                <a:gridCol w="376274"/>
                <a:gridCol w="522874"/>
                <a:gridCol w="522874"/>
                <a:gridCol w="597571"/>
                <a:gridCol w="597571"/>
              </a:tblGrid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1103742896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MONTERROZA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DANIELA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05/02/16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1102828812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PAYARES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ALVAREZ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PAULA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1102823217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PEÑA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CARDENAS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JESUS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ALBERTO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25/02/16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1043657440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PERALTA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OTALVARO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DERIAN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1068138297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PEREZ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GUEVARA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DARLIS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07/03/16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1103501120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POCATERRA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CUERVO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STEPHANIA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1030240049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RICARDO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GONZALEZ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JULISSA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PAOLA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04/02/16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1103742794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VITOLA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ANGEL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JOSE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1103743844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RODRIGUEZ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CORREA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CAMILO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1103501159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SALCEDO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LOPEZ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DANIEL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ANTONIO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Nuevo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02/03/16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1102824348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SEVILLA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JUAN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SEBASTIAN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16/12/15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1103743655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SILVA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SIERRA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CAMILO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1103501765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TIRADO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CONTRERAS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DALLANYS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SOFIA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17/12/15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1103742278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TORRES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MEDINA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IVAN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ANDRES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1104261691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TORRES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PADILLA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SARA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CRISTINA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14/12/15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1064991265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TOVIO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LOZANO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YARETH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Nuevo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04/02/16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Femenino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1068138813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URZOLA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MOLINA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WENDY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SAHARETH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19/01/16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1103501412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VELASQUEZ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GAMARRA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KENDY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VANESSA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16/12/15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Femenino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1102821158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VELILLA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ALVAREZ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YEFERSON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ANDRES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Vespertino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B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Antiguo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15/12/15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Masculino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Reprobado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>
                    <a:solidFill>
                      <a:schemeClr val="accent2"/>
                    </a:solidFill>
                  </a:tcPr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1103499183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VERBEL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HERNANDEZ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ANGEL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05/02/16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Aprobado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  <a:tr h="130112"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1104258440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ZAPATA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MUÑOZ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EMMANUEL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DAVID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Vespertino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Antiguo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08/02/16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Masculino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Aprobado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2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pic>
        <p:nvPicPr>
          <p:cNvPr id="18434" name="Picture 2" descr="C:\Users\Maritza\Pictures\aleman hoyos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5" y="0"/>
            <a:ext cx="8837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pic>
        <p:nvPicPr>
          <p:cNvPr id="19458" name="Picture 2" descr="C:\Users\Maritza\Pictures\aleman hoyos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438084" cy="68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pic>
        <p:nvPicPr>
          <p:cNvPr id="20482" name="Picture 2" descr="C:\Users\Maritza\Pictures\aleman hoyos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" y="-10308"/>
            <a:ext cx="9031566" cy="71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pic>
        <p:nvPicPr>
          <p:cNvPr id="21506" name="Picture 2" descr="C:\Users\Maritza\Pictures\aleman hoyos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" y="-99392"/>
            <a:ext cx="9416382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67715" cy="695960"/>
          </a:xfrm>
          <a:prstGeom prst="rect">
            <a:avLst/>
          </a:prstGeom>
          <a:noFill/>
        </p:spPr>
      </p:pic>
      <p:pic>
        <p:nvPicPr>
          <p:cNvPr id="22530" name="Picture 2" descr="C:\Users\Maritza\Pictures\aleman hoyos.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36496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itza\Pictures\aleman hoyos.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400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itza\Pictures\aleman hoyos.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8943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3689</Words>
  <Application>Microsoft Office PowerPoint</Application>
  <PresentationFormat>Presentación en pantalla (4:3)</PresentationFormat>
  <Paragraphs>3583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de Office</vt:lpstr>
      <vt:lpstr>INSTITUCIÓN EDUCATIVA NORMAL SUEPRIOR DE SINCELEJO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  <vt:lpstr>INSTITUCIÓN EDUCATIVA NORMAL SUEPRIOR DE SINCELEJO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 NORMAL SUEPRIOR DE SINCELEJO</dc:title>
  <dc:creator>Maritza</dc:creator>
  <cp:lastModifiedBy>LenovoC560</cp:lastModifiedBy>
  <cp:revision>7</cp:revision>
  <cp:lastPrinted>2016-03-28T21:44:58Z</cp:lastPrinted>
  <dcterms:created xsi:type="dcterms:W3CDTF">2016-03-28T21:20:05Z</dcterms:created>
  <dcterms:modified xsi:type="dcterms:W3CDTF">2016-04-18T16:28:23Z</dcterms:modified>
</cp:coreProperties>
</file>