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58" r:id="rId6"/>
    <p:sldId id="259" r:id="rId7"/>
    <p:sldId id="260" r:id="rId8"/>
    <p:sldId id="261" r:id="rId9"/>
    <p:sldId id="265"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7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191154-389F-4E62-B6B0-6BBD97F7597C}"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s-CO"/>
        </a:p>
      </dgm:t>
    </dgm:pt>
    <dgm:pt modelId="{DF591906-8ABF-4BD9-B2F1-041DFA593DE5}">
      <dgm:prSet phldrT="[Texto]" custT="1"/>
      <dgm:spPr>
        <a:gradFill flip="none" rotWithShape="0">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dgm:spPr>
      <dgm:t>
        <a:bodyPr/>
        <a:lstStyle/>
        <a:p>
          <a:r>
            <a:rPr lang="es-CO" sz="1200" dirty="0" smtClean="0">
              <a:solidFill>
                <a:schemeClr val="tx1"/>
              </a:solidFill>
              <a:latin typeface="Arial Narrow" pitchFamily="34" charset="0"/>
              <a:hlinkClick xmlns:r="http://schemas.openxmlformats.org/officeDocument/2006/relationships" r:id="" action="ppaction://noaction"/>
            </a:rPr>
            <a:t>Definición de referentes de </a:t>
          </a:r>
        </a:p>
        <a:p>
          <a:r>
            <a:rPr lang="es-CO" sz="1200" dirty="0" smtClean="0">
              <a:solidFill>
                <a:schemeClr val="tx1"/>
              </a:solidFill>
              <a:latin typeface="Arial Narrow" pitchFamily="34" charset="0"/>
              <a:hlinkClick xmlns:r="http://schemas.openxmlformats.org/officeDocument/2006/relationships" r:id="" action="ppaction://noaction"/>
            </a:rPr>
            <a:t>Calidad de EPBM</a:t>
          </a:r>
          <a:endParaRPr lang="es-CO" sz="1200" dirty="0">
            <a:solidFill>
              <a:schemeClr val="tx1"/>
            </a:solidFill>
            <a:latin typeface="Arial Narrow" pitchFamily="34" charset="0"/>
          </a:endParaRPr>
        </a:p>
      </dgm:t>
    </dgm:pt>
    <dgm:pt modelId="{98E747A4-00ED-4303-8F5D-E5E48F092B98}" type="parTrans" cxnId="{E725DBB4-0555-44BE-8D20-A55ABA0ED1D2}">
      <dgm:prSet/>
      <dgm:spPr/>
      <dgm:t>
        <a:bodyPr/>
        <a:lstStyle/>
        <a:p>
          <a:endParaRPr lang="es-CO" sz="1200">
            <a:latin typeface="Arial Narrow" pitchFamily="34" charset="0"/>
          </a:endParaRPr>
        </a:p>
      </dgm:t>
    </dgm:pt>
    <dgm:pt modelId="{9BE257CC-6C9F-4844-A8C1-C3E5FC39F7B4}" type="sibTrans" cxnId="{E725DBB4-0555-44BE-8D20-A55ABA0ED1D2}">
      <dgm:prSet/>
      <dgm:spPr/>
      <dgm:t>
        <a:bodyPr/>
        <a:lstStyle/>
        <a:p>
          <a:endParaRPr lang="es-CO" sz="1200">
            <a:latin typeface="Arial Narrow" pitchFamily="34" charset="0"/>
          </a:endParaRPr>
        </a:p>
      </dgm:t>
    </dgm:pt>
    <dgm:pt modelId="{BEC8BCEA-C77B-4E8B-8605-22D2E3315521}">
      <dgm:prSet phldrT="[Texto]"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dgm:spPr>
      <dgm:t>
        <a:bodyPr/>
        <a:lstStyle/>
        <a:p>
          <a:r>
            <a:rPr lang="es-CO" sz="1200" dirty="0" smtClean="0">
              <a:solidFill>
                <a:schemeClr val="tx1"/>
              </a:solidFill>
              <a:latin typeface="Arial Narrow" pitchFamily="34" charset="0"/>
              <a:hlinkClick xmlns:r="http://schemas.openxmlformats.org/officeDocument/2006/relationships" r:id="" action="ppaction://noaction"/>
            </a:rPr>
            <a:t>Evaluación y análisis de  Calidad de   EPBM</a:t>
          </a:r>
          <a:endParaRPr lang="es-CO" sz="1200" dirty="0">
            <a:solidFill>
              <a:schemeClr val="tx1"/>
            </a:solidFill>
            <a:latin typeface="Arial Narrow" pitchFamily="34" charset="0"/>
          </a:endParaRPr>
        </a:p>
      </dgm:t>
    </dgm:pt>
    <dgm:pt modelId="{D01DFD13-E9C9-45D3-A3D0-F05417F86B3C}" type="parTrans" cxnId="{5A4AE357-A4F2-4649-8292-887D2B92CC18}">
      <dgm:prSet/>
      <dgm:spPr/>
      <dgm:t>
        <a:bodyPr/>
        <a:lstStyle/>
        <a:p>
          <a:endParaRPr lang="es-CO" sz="1200">
            <a:latin typeface="Arial Narrow" pitchFamily="34" charset="0"/>
          </a:endParaRPr>
        </a:p>
      </dgm:t>
    </dgm:pt>
    <dgm:pt modelId="{45357DA4-E2AC-4D90-BCB3-CA57D87B35DC}" type="sibTrans" cxnId="{5A4AE357-A4F2-4649-8292-887D2B92CC18}">
      <dgm:prSet/>
      <dgm:spPr/>
      <dgm:t>
        <a:bodyPr/>
        <a:lstStyle/>
        <a:p>
          <a:endParaRPr lang="es-CO" sz="1200">
            <a:latin typeface="Arial Narrow" pitchFamily="34" charset="0"/>
          </a:endParaRPr>
        </a:p>
      </dgm:t>
    </dgm:pt>
    <dgm:pt modelId="{E0E8E5D4-4B38-4EC8-8C3A-28B5F52AD515}">
      <dgm:prSet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dgm:spPr>
      <dgm:t>
        <a:bodyPr/>
        <a:lstStyle/>
        <a:p>
          <a:r>
            <a:rPr lang="es-CO" sz="1200" dirty="0" smtClean="0">
              <a:solidFill>
                <a:schemeClr val="tx1"/>
              </a:solidFill>
              <a:latin typeface="Arial Narrow" pitchFamily="34" charset="0"/>
              <a:hlinkClick xmlns:r="http://schemas.openxmlformats.org/officeDocument/2006/relationships" r:id="" action="ppaction://noaction"/>
            </a:rPr>
            <a:t>Formación profesional de docentes / directivos docentes de EPBM</a:t>
          </a:r>
          <a:endParaRPr lang="es-CO" sz="1200" dirty="0">
            <a:solidFill>
              <a:schemeClr val="tx1"/>
            </a:solidFill>
            <a:latin typeface="Arial Narrow" pitchFamily="34" charset="0"/>
          </a:endParaRPr>
        </a:p>
      </dgm:t>
    </dgm:pt>
    <dgm:pt modelId="{AB2FC901-4F46-4C2F-922E-C9DF87E2BCC1}" type="parTrans" cxnId="{80CA5273-6B42-44B9-BA6D-3AF75C1DBE8E}">
      <dgm:prSet/>
      <dgm:spPr/>
      <dgm:t>
        <a:bodyPr/>
        <a:lstStyle/>
        <a:p>
          <a:endParaRPr lang="es-CO" sz="1200">
            <a:latin typeface="Arial Narrow" pitchFamily="34" charset="0"/>
          </a:endParaRPr>
        </a:p>
      </dgm:t>
    </dgm:pt>
    <dgm:pt modelId="{C8312D36-0254-43B1-B50A-C37CA8ADF962}" type="sibTrans" cxnId="{80CA5273-6B42-44B9-BA6D-3AF75C1DBE8E}">
      <dgm:prSet/>
      <dgm:spPr/>
      <dgm:t>
        <a:bodyPr/>
        <a:lstStyle/>
        <a:p>
          <a:endParaRPr lang="es-CO" sz="1200">
            <a:latin typeface="Arial Narrow" pitchFamily="34" charset="0"/>
          </a:endParaRPr>
        </a:p>
      </dgm:t>
    </dgm:pt>
    <dgm:pt modelId="{3B427DC9-CEA1-410C-9B34-5B60D890DEB1}">
      <dgm:prSet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dgm:spPr>
      <dgm:t>
        <a:bodyPr/>
        <a:lstStyle/>
        <a:p>
          <a:r>
            <a:rPr lang="es-CO" sz="1200" dirty="0" smtClean="0">
              <a:solidFill>
                <a:schemeClr val="tx1"/>
              </a:solidFill>
              <a:latin typeface="Arial Narrow" pitchFamily="34" charset="0"/>
              <a:hlinkClick xmlns:r="http://schemas.openxmlformats.org/officeDocument/2006/relationships" r:id="" action="ppaction://noaction"/>
            </a:rPr>
            <a:t>Fortalecimiento  de calidad educativa en SE y EE</a:t>
          </a:r>
          <a:endParaRPr lang="es-CO" sz="1200" dirty="0">
            <a:solidFill>
              <a:srgbClr val="FF0000"/>
            </a:solidFill>
            <a:latin typeface="Arial Narrow" pitchFamily="34" charset="0"/>
          </a:endParaRPr>
        </a:p>
      </dgm:t>
    </dgm:pt>
    <dgm:pt modelId="{A5B141C7-84DC-437E-9684-F47E14A3FD9B}" type="parTrans" cxnId="{ED5AA130-61EF-4C01-8728-9A19A35765E9}">
      <dgm:prSet/>
      <dgm:spPr/>
      <dgm:t>
        <a:bodyPr/>
        <a:lstStyle/>
        <a:p>
          <a:endParaRPr lang="es-CO" sz="1200"/>
        </a:p>
      </dgm:t>
    </dgm:pt>
    <dgm:pt modelId="{3AFFBC84-C111-44EC-9830-9744AF5093A4}" type="sibTrans" cxnId="{ED5AA130-61EF-4C01-8728-9A19A35765E9}">
      <dgm:prSet/>
      <dgm:spPr/>
      <dgm:t>
        <a:bodyPr/>
        <a:lstStyle/>
        <a:p>
          <a:endParaRPr lang="es-CO" sz="1200"/>
        </a:p>
      </dgm:t>
    </dgm:pt>
    <dgm:pt modelId="{1EF15EDB-D0C0-4C01-817E-3C3D7941C379}">
      <dgm:prSet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dgm:spPr>
      <dgm:t>
        <a:bodyPr/>
        <a:lstStyle/>
        <a:p>
          <a:r>
            <a:rPr lang="es-CO" sz="1200" b="0" dirty="0" smtClean="0">
              <a:solidFill>
                <a:schemeClr val="tx1"/>
              </a:solidFill>
              <a:latin typeface="Arial Narrow" pitchFamily="34" charset="0"/>
              <a:hlinkClick xmlns:r="http://schemas.openxmlformats.org/officeDocument/2006/relationships" r:id="" action="ppaction://noaction"/>
            </a:rPr>
            <a:t>Desarrollo de programas para el fomento de competencias</a:t>
          </a:r>
          <a:endParaRPr lang="es-CO" sz="1200" b="0" dirty="0">
            <a:solidFill>
              <a:schemeClr val="tx1"/>
            </a:solidFill>
            <a:latin typeface="Arial Narrow" pitchFamily="34" charset="0"/>
          </a:endParaRPr>
        </a:p>
      </dgm:t>
    </dgm:pt>
    <dgm:pt modelId="{14277128-19F7-48C4-AD22-0E00DBFF3B49}" type="parTrans" cxnId="{49FE5359-9A0C-453D-AE98-620870B3D3E0}">
      <dgm:prSet/>
      <dgm:spPr/>
      <dgm:t>
        <a:bodyPr/>
        <a:lstStyle/>
        <a:p>
          <a:endParaRPr lang="es-CO"/>
        </a:p>
      </dgm:t>
    </dgm:pt>
    <dgm:pt modelId="{2569645B-D8DE-4FCF-A6EB-1D76F24F6F5C}" type="sibTrans" cxnId="{49FE5359-9A0C-453D-AE98-620870B3D3E0}">
      <dgm:prSet/>
      <dgm:spPr/>
      <dgm:t>
        <a:bodyPr/>
        <a:lstStyle/>
        <a:p>
          <a:endParaRPr lang="es-CO"/>
        </a:p>
      </dgm:t>
    </dgm:pt>
    <dgm:pt modelId="{92628B62-D445-4093-B881-572D2257DD47}" type="pres">
      <dgm:prSet presAssocID="{C1191154-389F-4E62-B6B0-6BBD97F7597C}" presName="Name0" presStyleCnt="0">
        <dgm:presLayoutVars>
          <dgm:dir/>
          <dgm:resizeHandles val="exact"/>
        </dgm:presLayoutVars>
      </dgm:prSet>
      <dgm:spPr/>
      <dgm:t>
        <a:bodyPr/>
        <a:lstStyle/>
        <a:p>
          <a:endParaRPr lang="es-CO"/>
        </a:p>
      </dgm:t>
    </dgm:pt>
    <dgm:pt modelId="{97CFC56A-7531-48AF-81A9-62DE6A767474}" type="pres">
      <dgm:prSet presAssocID="{DF591906-8ABF-4BD9-B2F1-041DFA593DE5}" presName="parTxOnly" presStyleLbl="node1" presStyleIdx="0" presStyleCnt="5" custScaleX="18345" custScaleY="25000" custLinFactX="-11850" custLinFactNeighborX="-100000">
        <dgm:presLayoutVars>
          <dgm:bulletEnabled val="1"/>
        </dgm:presLayoutVars>
      </dgm:prSet>
      <dgm:spPr/>
      <dgm:t>
        <a:bodyPr/>
        <a:lstStyle/>
        <a:p>
          <a:endParaRPr lang="es-CO"/>
        </a:p>
      </dgm:t>
    </dgm:pt>
    <dgm:pt modelId="{14C17A43-7694-4F1D-AB25-566A157E2246}" type="pres">
      <dgm:prSet presAssocID="{9BE257CC-6C9F-4844-A8C1-C3E5FC39F7B4}" presName="parSpace" presStyleCnt="0"/>
      <dgm:spPr/>
    </dgm:pt>
    <dgm:pt modelId="{4D3B93A5-53D9-46CF-A85E-C35F66AAB3FC}" type="pres">
      <dgm:prSet presAssocID="{E0E8E5D4-4B38-4EC8-8C3A-28B5F52AD515}" presName="parTxOnly" presStyleLbl="node1" presStyleIdx="1" presStyleCnt="5" custScaleX="23297" custScaleY="25002" custLinFactNeighborX="80627" custLinFactNeighborY="1">
        <dgm:presLayoutVars>
          <dgm:bulletEnabled val="1"/>
        </dgm:presLayoutVars>
      </dgm:prSet>
      <dgm:spPr/>
      <dgm:t>
        <a:bodyPr/>
        <a:lstStyle/>
        <a:p>
          <a:endParaRPr lang="es-CO"/>
        </a:p>
      </dgm:t>
    </dgm:pt>
    <dgm:pt modelId="{8D838523-5D39-420B-920B-EC4B591922E8}" type="pres">
      <dgm:prSet presAssocID="{C8312D36-0254-43B1-B50A-C37CA8ADF962}" presName="parSpace" presStyleCnt="0"/>
      <dgm:spPr/>
    </dgm:pt>
    <dgm:pt modelId="{FA5B7390-DEB7-46F0-8E52-BB4FE88C3D59}" type="pres">
      <dgm:prSet presAssocID="{3B427DC9-CEA1-410C-9B34-5B60D890DEB1}" presName="parTxOnly" presStyleLbl="node1" presStyleIdx="2" presStyleCnt="5" custScaleX="20728" custScaleY="25000" custLinFactX="-1075" custLinFactNeighborX="-100000">
        <dgm:presLayoutVars>
          <dgm:bulletEnabled val="1"/>
        </dgm:presLayoutVars>
      </dgm:prSet>
      <dgm:spPr/>
      <dgm:t>
        <a:bodyPr/>
        <a:lstStyle/>
        <a:p>
          <a:endParaRPr lang="es-CO"/>
        </a:p>
      </dgm:t>
    </dgm:pt>
    <dgm:pt modelId="{FDE482AE-AADA-4958-B9A5-1B3E0697349F}" type="pres">
      <dgm:prSet presAssocID="{3AFFBC84-C111-44EC-9830-9744AF5093A4}" presName="parSpace" presStyleCnt="0"/>
      <dgm:spPr/>
    </dgm:pt>
    <dgm:pt modelId="{A0E0159E-C284-4ACD-A9EE-DADB399A6A23}" type="pres">
      <dgm:prSet presAssocID="{1EF15EDB-D0C0-4C01-817E-3C3D7941C379}" presName="parTxOnly" presStyleLbl="node1" presStyleIdx="3" presStyleCnt="5" custScaleX="22742" custScaleY="25000" custLinFactNeighborX="-28692">
        <dgm:presLayoutVars>
          <dgm:bulletEnabled val="1"/>
        </dgm:presLayoutVars>
      </dgm:prSet>
      <dgm:spPr/>
      <dgm:t>
        <a:bodyPr/>
        <a:lstStyle/>
        <a:p>
          <a:endParaRPr lang="es-CO"/>
        </a:p>
      </dgm:t>
    </dgm:pt>
    <dgm:pt modelId="{1DE358DB-33F9-46D0-B00B-20D37F4DAB5E}" type="pres">
      <dgm:prSet presAssocID="{2569645B-D8DE-4FCF-A6EB-1D76F24F6F5C}" presName="parSpace" presStyleCnt="0"/>
      <dgm:spPr/>
    </dgm:pt>
    <dgm:pt modelId="{DAE11B5B-AFF0-4311-AD13-31C84E40B043}" type="pres">
      <dgm:prSet presAssocID="{BEC8BCEA-C77B-4E8B-8605-22D2E3315521}" presName="parTxOnly" presStyleLbl="node1" presStyleIdx="4" presStyleCnt="5" custScaleX="23150" custScaleY="25318" custLinFactX="7778" custLinFactNeighborX="100000" custLinFactNeighborY="159">
        <dgm:presLayoutVars>
          <dgm:bulletEnabled val="1"/>
        </dgm:presLayoutVars>
      </dgm:prSet>
      <dgm:spPr/>
      <dgm:t>
        <a:bodyPr/>
        <a:lstStyle/>
        <a:p>
          <a:endParaRPr lang="es-CO"/>
        </a:p>
      </dgm:t>
    </dgm:pt>
  </dgm:ptLst>
  <dgm:cxnLst>
    <dgm:cxn modelId="{0131F819-8EA0-4642-9AD5-06618361B870}" type="presOf" srcId="{BEC8BCEA-C77B-4E8B-8605-22D2E3315521}" destId="{DAE11B5B-AFF0-4311-AD13-31C84E40B043}" srcOrd="0" destOrd="0" presId="urn:microsoft.com/office/officeart/2005/8/layout/hChevron3"/>
    <dgm:cxn modelId="{49FE5359-9A0C-453D-AE98-620870B3D3E0}" srcId="{C1191154-389F-4E62-B6B0-6BBD97F7597C}" destId="{1EF15EDB-D0C0-4C01-817E-3C3D7941C379}" srcOrd="3" destOrd="0" parTransId="{14277128-19F7-48C4-AD22-0E00DBFF3B49}" sibTransId="{2569645B-D8DE-4FCF-A6EB-1D76F24F6F5C}"/>
    <dgm:cxn modelId="{0E2CC33E-7595-49BA-AB0D-8A7FDE22F6BD}" type="presOf" srcId="{C1191154-389F-4E62-B6B0-6BBD97F7597C}" destId="{92628B62-D445-4093-B881-572D2257DD47}" srcOrd="0" destOrd="0" presId="urn:microsoft.com/office/officeart/2005/8/layout/hChevron3"/>
    <dgm:cxn modelId="{80CA5273-6B42-44B9-BA6D-3AF75C1DBE8E}" srcId="{C1191154-389F-4E62-B6B0-6BBD97F7597C}" destId="{E0E8E5D4-4B38-4EC8-8C3A-28B5F52AD515}" srcOrd="1" destOrd="0" parTransId="{AB2FC901-4F46-4C2F-922E-C9DF87E2BCC1}" sibTransId="{C8312D36-0254-43B1-B50A-C37CA8ADF962}"/>
    <dgm:cxn modelId="{C120EFAA-C9F7-4308-B6C7-64C53C36C1BB}" type="presOf" srcId="{DF591906-8ABF-4BD9-B2F1-041DFA593DE5}" destId="{97CFC56A-7531-48AF-81A9-62DE6A767474}" srcOrd="0" destOrd="0" presId="urn:microsoft.com/office/officeart/2005/8/layout/hChevron3"/>
    <dgm:cxn modelId="{92F3E910-8A71-472E-9906-74EEB9B3AA79}" type="presOf" srcId="{3B427DC9-CEA1-410C-9B34-5B60D890DEB1}" destId="{FA5B7390-DEB7-46F0-8E52-BB4FE88C3D59}" srcOrd="0" destOrd="0" presId="urn:microsoft.com/office/officeart/2005/8/layout/hChevron3"/>
    <dgm:cxn modelId="{E725DBB4-0555-44BE-8D20-A55ABA0ED1D2}" srcId="{C1191154-389F-4E62-B6B0-6BBD97F7597C}" destId="{DF591906-8ABF-4BD9-B2F1-041DFA593DE5}" srcOrd="0" destOrd="0" parTransId="{98E747A4-00ED-4303-8F5D-E5E48F092B98}" sibTransId="{9BE257CC-6C9F-4844-A8C1-C3E5FC39F7B4}"/>
    <dgm:cxn modelId="{A9A70F4F-3818-4E70-9159-7A30B0D775AC}" type="presOf" srcId="{E0E8E5D4-4B38-4EC8-8C3A-28B5F52AD515}" destId="{4D3B93A5-53D9-46CF-A85E-C35F66AAB3FC}" srcOrd="0" destOrd="0" presId="urn:microsoft.com/office/officeart/2005/8/layout/hChevron3"/>
    <dgm:cxn modelId="{5A4AE357-A4F2-4649-8292-887D2B92CC18}" srcId="{C1191154-389F-4E62-B6B0-6BBD97F7597C}" destId="{BEC8BCEA-C77B-4E8B-8605-22D2E3315521}" srcOrd="4" destOrd="0" parTransId="{D01DFD13-E9C9-45D3-A3D0-F05417F86B3C}" sibTransId="{45357DA4-E2AC-4D90-BCB3-CA57D87B35DC}"/>
    <dgm:cxn modelId="{D81C4F61-3674-4A90-9840-5548BED3D100}" type="presOf" srcId="{1EF15EDB-D0C0-4C01-817E-3C3D7941C379}" destId="{A0E0159E-C284-4ACD-A9EE-DADB399A6A23}" srcOrd="0" destOrd="0" presId="urn:microsoft.com/office/officeart/2005/8/layout/hChevron3"/>
    <dgm:cxn modelId="{ED5AA130-61EF-4C01-8728-9A19A35765E9}" srcId="{C1191154-389F-4E62-B6B0-6BBD97F7597C}" destId="{3B427DC9-CEA1-410C-9B34-5B60D890DEB1}" srcOrd="2" destOrd="0" parTransId="{A5B141C7-84DC-437E-9684-F47E14A3FD9B}" sibTransId="{3AFFBC84-C111-44EC-9830-9744AF5093A4}"/>
    <dgm:cxn modelId="{7FEEBED0-94E7-4E90-AC7D-388096144483}" type="presParOf" srcId="{92628B62-D445-4093-B881-572D2257DD47}" destId="{97CFC56A-7531-48AF-81A9-62DE6A767474}" srcOrd="0" destOrd="0" presId="urn:microsoft.com/office/officeart/2005/8/layout/hChevron3"/>
    <dgm:cxn modelId="{A572E7D6-0006-45B7-85E1-535348D31B90}" type="presParOf" srcId="{92628B62-D445-4093-B881-572D2257DD47}" destId="{14C17A43-7694-4F1D-AB25-566A157E2246}" srcOrd="1" destOrd="0" presId="urn:microsoft.com/office/officeart/2005/8/layout/hChevron3"/>
    <dgm:cxn modelId="{81342910-CC17-41ED-AD39-75804BC7816A}" type="presParOf" srcId="{92628B62-D445-4093-B881-572D2257DD47}" destId="{4D3B93A5-53D9-46CF-A85E-C35F66AAB3FC}" srcOrd="2" destOrd="0" presId="urn:microsoft.com/office/officeart/2005/8/layout/hChevron3"/>
    <dgm:cxn modelId="{2B561375-BC41-452A-AF15-B39523E57758}" type="presParOf" srcId="{92628B62-D445-4093-B881-572D2257DD47}" destId="{8D838523-5D39-420B-920B-EC4B591922E8}" srcOrd="3" destOrd="0" presId="urn:microsoft.com/office/officeart/2005/8/layout/hChevron3"/>
    <dgm:cxn modelId="{36CA6D4C-94A9-401C-948F-ADAF3E581FB5}" type="presParOf" srcId="{92628B62-D445-4093-B881-572D2257DD47}" destId="{FA5B7390-DEB7-46F0-8E52-BB4FE88C3D59}" srcOrd="4" destOrd="0" presId="urn:microsoft.com/office/officeart/2005/8/layout/hChevron3"/>
    <dgm:cxn modelId="{9847442D-6C81-42E9-BEFE-A8EE8A20E25C}" type="presParOf" srcId="{92628B62-D445-4093-B881-572D2257DD47}" destId="{FDE482AE-AADA-4958-B9A5-1B3E0697349F}" srcOrd="5" destOrd="0" presId="urn:microsoft.com/office/officeart/2005/8/layout/hChevron3"/>
    <dgm:cxn modelId="{490300A9-6B26-49C9-97E1-0A1E65ABC6D6}" type="presParOf" srcId="{92628B62-D445-4093-B881-572D2257DD47}" destId="{A0E0159E-C284-4ACD-A9EE-DADB399A6A23}" srcOrd="6" destOrd="0" presId="urn:microsoft.com/office/officeart/2005/8/layout/hChevron3"/>
    <dgm:cxn modelId="{B9759542-2959-4691-AD3B-40D581657512}" type="presParOf" srcId="{92628B62-D445-4093-B881-572D2257DD47}" destId="{1DE358DB-33F9-46D0-B00B-20D37F4DAB5E}" srcOrd="7" destOrd="0" presId="urn:microsoft.com/office/officeart/2005/8/layout/hChevron3"/>
    <dgm:cxn modelId="{C340523A-173C-4779-BC2A-BDF7779184EE}" type="presParOf" srcId="{92628B62-D445-4093-B881-572D2257DD47}" destId="{DAE11B5B-AFF0-4311-AD13-31C84E40B043}" srcOrd="8"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49E1A8-45C4-472F-9CB9-4D86FCB9A993}" type="doc">
      <dgm:prSet loTypeId="urn:microsoft.com/office/officeart/2005/8/layout/process2" loCatId="process" qsTypeId="urn:microsoft.com/office/officeart/2005/8/quickstyle/simple1" qsCatId="simple" csTypeId="urn:microsoft.com/office/officeart/2005/8/colors/colorful5" csCatId="colorful" phldr="1"/>
      <dgm:spPr/>
    </dgm:pt>
    <dgm:pt modelId="{DD625D9E-C2F6-4B43-9634-BDFE07AACCAF}">
      <dgm:prSet phldrT="[Texto]" custT="1"/>
      <dgm:spPr>
        <a:solidFill>
          <a:schemeClr val="accent1">
            <a:lumMod val="75000"/>
          </a:schemeClr>
        </a:solidFill>
      </dgm:spPr>
      <dgm:t>
        <a:bodyPr/>
        <a:lstStyle/>
        <a:p>
          <a:r>
            <a:rPr lang="es-CO" sz="1200" b="1" baseline="0" dirty="0" smtClean="0">
              <a:latin typeface="Arial Narrow" pitchFamily="34" charset="0"/>
            </a:rPr>
            <a:t> </a:t>
          </a:r>
          <a:r>
            <a:rPr lang="es-CO" sz="1200" b="1" dirty="0" smtClean="0">
              <a:latin typeface="Arial Narrow" pitchFamily="34" charset="0"/>
            </a:rPr>
            <a:t> Formación inicial de docentes.</a:t>
          </a:r>
          <a:endParaRPr lang="es-CO" sz="1200" b="1" baseline="0" dirty="0">
            <a:latin typeface="Arial Narrow" pitchFamily="34" charset="0"/>
          </a:endParaRPr>
        </a:p>
      </dgm:t>
    </dgm:pt>
    <dgm:pt modelId="{8DAD0447-9515-4DDC-BA1B-DE07C0C2E0C0}" type="parTrans" cxnId="{5D2B7133-26DB-40F6-8B13-FB13570F000B}">
      <dgm:prSet/>
      <dgm:spPr/>
      <dgm:t>
        <a:bodyPr/>
        <a:lstStyle/>
        <a:p>
          <a:endParaRPr lang="es-CO" b="1"/>
        </a:p>
      </dgm:t>
    </dgm:pt>
    <dgm:pt modelId="{5C662C86-71FD-49AF-AF6C-C0390518539B}" type="sibTrans" cxnId="{5D2B7133-26DB-40F6-8B13-FB13570F000B}">
      <dgm:prSet/>
      <dgm:spPr>
        <a:solidFill>
          <a:schemeClr val="accent1">
            <a:lumMod val="75000"/>
          </a:schemeClr>
        </a:solidFill>
      </dgm:spPr>
      <dgm:t>
        <a:bodyPr/>
        <a:lstStyle/>
        <a:p>
          <a:endParaRPr lang="es-CO" b="1" dirty="0"/>
        </a:p>
      </dgm:t>
    </dgm:pt>
    <dgm:pt modelId="{CDA885A4-30B9-4786-969F-84A033547CF8}">
      <dgm:prSet phldrT="[Texto]" custT="1"/>
      <dgm:spPr>
        <a:solidFill>
          <a:schemeClr val="accent1">
            <a:lumMod val="75000"/>
          </a:schemeClr>
        </a:solidFill>
      </dgm:spPr>
      <dgm:t>
        <a:bodyPr/>
        <a:lstStyle/>
        <a:p>
          <a:r>
            <a:rPr lang="es-CO" sz="1200" b="1" dirty="0" smtClean="0">
              <a:latin typeface="Arial Narrow" pitchFamily="34" charset="0"/>
            </a:rPr>
            <a:t>Formación en servicio de docentes y directivos docentes</a:t>
          </a:r>
          <a:endParaRPr lang="es-CO" sz="1200" b="1" dirty="0">
            <a:latin typeface="Arial Narrow" pitchFamily="34" charset="0"/>
          </a:endParaRPr>
        </a:p>
      </dgm:t>
    </dgm:pt>
    <dgm:pt modelId="{C1CF7F68-F180-4EDC-82A6-794CBC477352}" type="parTrans" cxnId="{91337070-8AD7-4AD7-88F0-CCD1FB4AE0F5}">
      <dgm:prSet/>
      <dgm:spPr/>
      <dgm:t>
        <a:bodyPr/>
        <a:lstStyle/>
        <a:p>
          <a:endParaRPr lang="es-CO" b="1"/>
        </a:p>
      </dgm:t>
    </dgm:pt>
    <dgm:pt modelId="{A98DB353-9DB4-4268-9EF4-EB5E72E14B2A}" type="sibTrans" cxnId="{91337070-8AD7-4AD7-88F0-CCD1FB4AE0F5}">
      <dgm:prSet/>
      <dgm:spPr/>
      <dgm:t>
        <a:bodyPr/>
        <a:lstStyle/>
        <a:p>
          <a:endParaRPr lang="es-CO" b="1"/>
        </a:p>
      </dgm:t>
    </dgm:pt>
    <dgm:pt modelId="{77181529-68CC-4119-8A35-7706F64674CD}" type="pres">
      <dgm:prSet presAssocID="{6949E1A8-45C4-472F-9CB9-4D86FCB9A993}" presName="linearFlow" presStyleCnt="0">
        <dgm:presLayoutVars>
          <dgm:resizeHandles val="exact"/>
        </dgm:presLayoutVars>
      </dgm:prSet>
      <dgm:spPr/>
    </dgm:pt>
    <dgm:pt modelId="{AD392951-14E2-4C42-A332-971AA12B0D34}" type="pres">
      <dgm:prSet presAssocID="{DD625D9E-C2F6-4B43-9634-BDFE07AACCAF}" presName="node" presStyleLbl="node1" presStyleIdx="0" presStyleCnt="2" custScaleX="55225" custScaleY="37651">
        <dgm:presLayoutVars>
          <dgm:bulletEnabled val="1"/>
        </dgm:presLayoutVars>
      </dgm:prSet>
      <dgm:spPr/>
      <dgm:t>
        <a:bodyPr/>
        <a:lstStyle/>
        <a:p>
          <a:endParaRPr lang="es-CO"/>
        </a:p>
      </dgm:t>
    </dgm:pt>
    <dgm:pt modelId="{C14606A0-FA00-4118-8EE6-A3A330E40E79}" type="pres">
      <dgm:prSet presAssocID="{5C662C86-71FD-49AF-AF6C-C0390518539B}" presName="sibTrans" presStyleLbl="sibTrans2D1" presStyleIdx="0" presStyleCnt="1" custScaleX="75406" custScaleY="50349"/>
      <dgm:spPr/>
      <dgm:t>
        <a:bodyPr/>
        <a:lstStyle/>
        <a:p>
          <a:endParaRPr lang="es-CO"/>
        </a:p>
      </dgm:t>
    </dgm:pt>
    <dgm:pt modelId="{4B7321AE-2A75-4FEC-A7B0-00EE24DCE60F}" type="pres">
      <dgm:prSet presAssocID="{5C662C86-71FD-49AF-AF6C-C0390518539B}" presName="connectorText" presStyleLbl="sibTrans2D1" presStyleIdx="0" presStyleCnt="1"/>
      <dgm:spPr/>
      <dgm:t>
        <a:bodyPr/>
        <a:lstStyle/>
        <a:p>
          <a:endParaRPr lang="es-CO"/>
        </a:p>
      </dgm:t>
    </dgm:pt>
    <dgm:pt modelId="{DC50715F-83AE-4CC3-AD24-B7BCE6D212A2}" type="pres">
      <dgm:prSet presAssocID="{CDA885A4-30B9-4786-969F-84A033547CF8}" presName="node" presStyleLbl="node1" presStyleIdx="1" presStyleCnt="2" custScaleX="55225" custScaleY="43491" custLinFactNeighborY="-19953">
        <dgm:presLayoutVars>
          <dgm:bulletEnabled val="1"/>
        </dgm:presLayoutVars>
      </dgm:prSet>
      <dgm:spPr/>
      <dgm:t>
        <a:bodyPr/>
        <a:lstStyle/>
        <a:p>
          <a:endParaRPr lang="es-CO"/>
        </a:p>
      </dgm:t>
    </dgm:pt>
  </dgm:ptLst>
  <dgm:cxnLst>
    <dgm:cxn modelId="{561E38CC-9588-4B55-AD1B-CA465D0B6553}" type="presOf" srcId="{5C662C86-71FD-49AF-AF6C-C0390518539B}" destId="{C14606A0-FA00-4118-8EE6-A3A330E40E79}" srcOrd="0" destOrd="0" presId="urn:microsoft.com/office/officeart/2005/8/layout/process2"/>
    <dgm:cxn modelId="{0487FF1E-3D16-4291-8B10-827433811B5B}" type="presOf" srcId="{CDA885A4-30B9-4786-969F-84A033547CF8}" destId="{DC50715F-83AE-4CC3-AD24-B7BCE6D212A2}" srcOrd="0" destOrd="0" presId="urn:microsoft.com/office/officeart/2005/8/layout/process2"/>
    <dgm:cxn modelId="{E4AA15F5-3650-4F80-99EB-B55487FCB77A}" type="presOf" srcId="{5C662C86-71FD-49AF-AF6C-C0390518539B}" destId="{4B7321AE-2A75-4FEC-A7B0-00EE24DCE60F}" srcOrd="1" destOrd="0" presId="urn:microsoft.com/office/officeart/2005/8/layout/process2"/>
    <dgm:cxn modelId="{91337070-8AD7-4AD7-88F0-CCD1FB4AE0F5}" srcId="{6949E1A8-45C4-472F-9CB9-4D86FCB9A993}" destId="{CDA885A4-30B9-4786-969F-84A033547CF8}" srcOrd="1" destOrd="0" parTransId="{C1CF7F68-F180-4EDC-82A6-794CBC477352}" sibTransId="{A98DB353-9DB4-4268-9EF4-EB5E72E14B2A}"/>
    <dgm:cxn modelId="{E382153D-7CB1-4A14-8AE4-894C441DD6EC}" type="presOf" srcId="{DD625D9E-C2F6-4B43-9634-BDFE07AACCAF}" destId="{AD392951-14E2-4C42-A332-971AA12B0D34}" srcOrd="0" destOrd="0" presId="urn:microsoft.com/office/officeart/2005/8/layout/process2"/>
    <dgm:cxn modelId="{5D2B7133-26DB-40F6-8B13-FB13570F000B}" srcId="{6949E1A8-45C4-472F-9CB9-4D86FCB9A993}" destId="{DD625D9E-C2F6-4B43-9634-BDFE07AACCAF}" srcOrd="0" destOrd="0" parTransId="{8DAD0447-9515-4DDC-BA1B-DE07C0C2E0C0}" sibTransId="{5C662C86-71FD-49AF-AF6C-C0390518539B}"/>
    <dgm:cxn modelId="{E7552993-204A-4604-848D-176F2F817943}" type="presOf" srcId="{6949E1A8-45C4-472F-9CB9-4D86FCB9A993}" destId="{77181529-68CC-4119-8A35-7706F64674CD}" srcOrd="0" destOrd="0" presId="urn:microsoft.com/office/officeart/2005/8/layout/process2"/>
    <dgm:cxn modelId="{53F0A133-0A6B-4749-98C5-47A7A54196EC}" type="presParOf" srcId="{77181529-68CC-4119-8A35-7706F64674CD}" destId="{AD392951-14E2-4C42-A332-971AA12B0D34}" srcOrd="0" destOrd="0" presId="urn:microsoft.com/office/officeart/2005/8/layout/process2"/>
    <dgm:cxn modelId="{798117CF-23A4-4AC3-8FFB-A8B4B58A0F74}" type="presParOf" srcId="{77181529-68CC-4119-8A35-7706F64674CD}" destId="{C14606A0-FA00-4118-8EE6-A3A330E40E79}" srcOrd="1" destOrd="0" presId="urn:microsoft.com/office/officeart/2005/8/layout/process2"/>
    <dgm:cxn modelId="{3C42A7E2-473A-4813-B2FF-4AB88244B455}" type="presParOf" srcId="{C14606A0-FA00-4118-8EE6-A3A330E40E79}" destId="{4B7321AE-2A75-4FEC-A7B0-00EE24DCE60F}" srcOrd="0" destOrd="0" presId="urn:microsoft.com/office/officeart/2005/8/layout/process2"/>
    <dgm:cxn modelId="{F689BDC8-EAB3-4774-833D-F7376D8D76C3}" type="presParOf" srcId="{77181529-68CC-4119-8A35-7706F64674CD}" destId="{DC50715F-83AE-4CC3-AD24-B7BCE6D212A2}" srcOrd="2"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49E1A8-45C4-472F-9CB9-4D86FCB9A993}" type="doc">
      <dgm:prSet loTypeId="urn:microsoft.com/office/officeart/2005/8/layout/process2" loCatId="process" qsTypeId="urn:microsoft.com/office/officeart/2005/8/quickstyle/simple1" qsCatId="simple" csTypeId="urn:microsoft.com/office/officeart/2005/8/colors/colorful5" csCatId="colorful" phldr="1"/>
      <dgm:spPr/>
    </dgm:pt>
    <dgm:pt modelId="{CDA885A4-30B9-4786-969F-84A033547CF8}">
      <dgm:prSet phldrT="[Texto]" custT="1"/>
      <dgm:spPr>
        <a:solidFill>
          <a:schemeClr val="accent1">
            <a:lumMod val="75000"/>
          </a:schemeClr>
        </a:solidFill>
      </dgm:spPr>
      <dgm:t>
        <a:bodyPr/>
        <a:lstStyle/>
        <a:p>
          <a:r>
            <a:rPr lang="es-CO" sz="1200" b="1" dirty="0" smtClean="0">
              <a:latin typeface="Arial Narrow" pitchFamily="34" charset="0"/>
            </a:rPr>
            <a:t>Articulación educativa</a:t>
          </a:r>
          <a:endParaRPr lang="es-CO" sz="1200" b="1" dirty="0">
            <a:latin typeface="Arial Narrow" pitchFamily="34" charset="0"/>
          </a:endParaRPr>
        </a:p>
      </dgm:t>
    </dgm:pt>
    <dgm:pt modelId="{C1CF7F68-F180-4EDC-82A6-794CBC477352}" type="parTrans" cxnId="{91337070-8AD7-4AD7-88F0-CCD1FB4AE0F5}">
      <dgm:prSet/>
      <dgm:spPr/>
      <dgm:t>
        <a:bodyPr/>
        <a:lstStyle/>
        <a:p>
          <a:endParaRPr lang="es-CO" b="1"/>
        </a:p>
      </dgm:t>
    </dgm:pt>
    <dgm:pt modelId="{A98DB353-9DB4-4268-9EF4-EB5E72E14B2A}" type="sibTrans" cxnId="{91337070-8AD7-4AD7-88F0-CCD1FB4AE0F5}">
      <dgm:prSet/>
      <dgm:spPr>
        <a:solidFill>
          <a:schemeClr val="accent1">
            <a:lumMod val="75000"/>
          </a:schemeClr>
        </a:solidFill>
      </dgm:spPr>
      <dgm:t>
        <a:bodyPr/>
        <a:lstStyle/>
        <a:p>
          <a:endParaRPr lang="es-CO" b="1" dirty="0"/>
        </a:p>
      </dgm:t>
    </dgm:pt>
    <dgm:pt modelId="{A3E2EF01-18A8-4B6C-88B4-F2F996922187}">
      <dgm:prSet phldrT="[Texto]" custT="1"/>
      <dgm:spPr>
        <a:solidFill>
          <a:schemeClr val="accent1">
            <a:lumMod val="75000"/>
          </a:schemeClr>
        </a:solidFill>
      </dgm:spPr>
      <dgm:t>
        <a:bodyPr/>
        <a:lstStyle/>
        <a:p>
          <a:r>
            <a:rPr lang="es-CO" sz="1200" b="1" dirty="0" smtClean="0">
              <a:latin typeface="Arial Narrow" pitchFamily="34" charset="0"/>
            </a:rPr>
            <a:t>Formulación e implementación de proyectos </a:t>
          </a:r>
          <a:r>
            <a:rPr lang="es-CO" sz="1200" b="1" dirty="0" err="1" smtClean="0">
              <a:latin typeface="Arial Narrow" pitchFamily="34" charset="0"/>
            </a:rPr>
            <a:t>etnoeducativos</a:t>
          </a:r>
          <a:r>
            <a:rPr lang="es-CO" sz="1200" b="1" dirty="0" smtClean="0">
              <a:latin typeface="Arial Narrow" pitchFamily="34" charset="0"/>
            </a:rPr>
            <a:t>. </a:t>
          </a:r>
        </a:p>
      </dgm:t>
    </dgm:pt>
    <dgm:pt modelId="{EBDCCAE5-A371-493B-A1E3-3016F1C392CF}" type="parTrans" cxnId="{00B7E470-6F8B-4474-A333-655BAEE43024}">
      <dgm:prSet/>
      <dgm:spPr/>
      <dgm:t>
        <a:bodyPr/>
        <a:lstStyle/>
        <a:p>
          <a:endParaRPr lang="es-CO" b="1"/>
        </a:p>
      </dgm:t>
    </dgm:pt>
    <dgm:pt modelId="{E0106366-3848-4459-BDCA-339A5A3EA517}" type="sibTrans" cxnId="{00B7E470-6F8B-4474-A333-655BAEE43024}">
      <dgm:prSet/>
      <dgm:spPr/>
      <dgm:t>
        <a:bodyPr/>
        <a:lstStyle/>
        <a:p>
          <a:endParaRPr lang="es-CO" b="1"/>
        </a:p>
      </dgm:t>
    </dgm:pt>
    <dgm:pt modelId="{DD625D9E-C2F6-4B43-9634-BDFE07AACCAF}">
      <dgm:prSet phldrT="[Texto]" custT="1"/>
      <dgm:spPr>
        <a:solidFill>
          <a:schemeClr val="accent1">
            <a:lumMod val="75000"/>
          </a:schemeClr>
        </a:solidFill>
      </dgm:spPr>
      <dgm:t>
        <a:bodyPr/>
        <a:lstStyle/>
        <a:p>
          <a:r>
            <a:rPr lang="es-CO" sz="1200" b="1" baseline="0" dirty="0" smtClean="0">
              <a:latin typeface="Arial Narrow" pitchFamily="34" charset="0"/>
            </a:rPr>
            <a:t>Acompañamiento a SE y EE</a:t>
          </a:r>
          <a:endParaRPr lang="es-CO" sz="1200" b="1" baseline="0" dirty="0">
            <a:latin typeface="Arial Narrow" pitchFamily="34" charset="0"/>
          </a:endParaRPr>
        </a:p>
      </dgm:t>
    </dgm:pt>
    <dgm:pt modelId="{5C662C86-71FD-49AF-AF6C-C0390518539B}" type="sibTrans" cxnId="{5D2B7133-26DB-40F6-8B13-FB13570F000B}">
      <dgm:prSet/>
      <dgm:spPr>
        <a:solidFill>
          <a:schemeClr val="accent1">
            <a:lumMod val="75000"/>
          </a:schemeClr>
        </a:solidFill>
      </dgm:spPr>
      <dgm:t>
        <a:bodyPr/>
        <a:lstStyle/>
        <a:p>
          <a:endParaRPr lang="es-CO" b="1" dirty="0"/>
        </a:p>
      </dgm:t>
    </dgm:pt>
    <dgm:pt modelId="{8DAD0447-9515-4DDC-BA1B-DE07C0C2E0C0}" type="parTrans" cxnId="{5D2B7133-26DB-40F6-8B13-FB13570F000B}">
      <dgm:prSet/>
      <dgm:spPr/>
      <dgm:t>
        <a:bodyPr/>
        <a:lstStyle/>
        <a:p>
          <a:endParaRPr lang="es-CO" b="1"/>
        </a:p>
      </dgm:t>
    </dgm:pt>
    <dgm:pt modelId="{77181529-68CC-4119-8A35-7706F64674CD}" type="pres">
      <dgm:prSet presAssocID="{6949E1A8-45C4-472F-9CB9-4D86FCB9A993}" presName="linearFlow" presStyleCnt="0">
        <dgm:presLayoutVars>
          <dgm:resizeHandles val="exact"/>
        </dgm:presLayoutVars>
      </dgm:prSet>
      <dgm:spPr/>
    </dgm:pt>
    <dgm:pt modelId="{AD392951-14E2-4C42-A332-971AA12B0D34}" type="pres">
      <dgm:prSet presAssocID="{DD625D9E-C2F6-4B43-9634-BDFE07AACCAF}" presName="node" presStyleLbl="node1" presStyleIdx="0" presStyleCnt="3" custScaleX="93827" custScaleY="80455">
        <dgm:presLayoutVars>
          <dgm:bulletEnabled val="1"/>
        </dgm:presLayoutVars>
      </dgm:prSet>
      <dgm:spPr/>
      <dgm:t>
        <a:bodyPr/>
        <a:lstStyle/>
        <a:p>
          <a:endParaRPr lang="es-CO"/>
        </a:p>
      </dgm:t>
    </dgm:pt>
    <dgm:pt modelId="{C14606A0-FA00-4118-8EE6-A3A330E40E79}" type="pres">
      <dgm:prSet presAssocID="{5C662C86-71FD-49AF-AF6C-C0390518539B}" presName="sibTrans" presStyleLbl="sibTrans2D1" presStyleIdx="0" presStyleCnt="2"/>
      <dgm:spPr/>
      <dgm:t>
        <a:bodyPr/>
        <a:lstStyle/>
        <a:p>
          <a:endParaRPr lang="es-CO"/>
        </a:p>
      </dgm:t>
    </dgm:pt>
    <dgm:pt modelId="{4B7321AE-2A75-4FEC-A7B0-00EE24DCE60F}" type="pres">
      <dgm:prSet presAssocID="{5C662C86-71FD-49AF-AF6C-C0390518539B}" presName="connectorText" presStyleLbl="sibTrans2D1" presStyleIdx="0" presStyleCnt="2"/>
      <dgm:spPr/>
      <dgm:t>
        <a:bodyPr/>
        <a:lstStyle/>
        <a:p>
          <a:endParaRPr lang="es-CO"/>
        </a:p>
      </dgm:t>
    </dgm:pt>
    <dgm:pt modelId="{DC50715F-83AE-4CC3-AD24-B7BCE6D212A2}" type="pres">
      <dgm:prSet presAssocID="{CDA885A4-30B9-4786-969F-84A033547CF8}" presName="node" presStyleLbl="node1" presStyleIdx="1" presStyleCnt="3" custScaleX="93827" custScaleY="74515">
        <dgm:presLayoutVars>
          <dgm:bulletEnabled val="1"/>
        </dgm:presLayoutVars>
      </dgm:prSet>
      <dgm:spPr/>
      <dgm:t>
        <a:bodyPr/>
        <a:lstStyle/>
        <a:p>
          <a:endParaRPr lang="es-CO"/>
        </a:p>
      </dgm:t>
    </dgm:pt>
    <dgm:pt modelId="{4253B379-9975-431D-B451-6B5E8BAE4C5E}" type="pres">
      <dgm:prSet presAssocID="{A98DB353-9DB4-4268-9EF4-EB5E72E14B2A}" presName="sibTrans" presStyleLbl="sibTrans2D1" presStyleIdx="1" presStyleCnt="2"/>
      <dgm:spPr/>
      <dgm:t>
        <a:bodyPr/>
        <a:lstStyle/>
        <a:p>
          <a:endParaRPr lang="es-CO"/>
        </a:p>
      </dgm:t>
    </dgm:pt>
    <dgm:pt modelId="{8A2A9580-1201-4DC6-99F9-0C1876CCF9F2}" type="pres">
      <dgm:prSet presAssocID="{A98DB353-9DB4-4268-9EF4-EB5E72E14B2A}" presName="connectorText" presStyleLbl="sibTrans2D1" presStyleIdx="1" presStyleCnt="2"/>
      <dgm:spPr/>
      <dgm:t>
        <a:bodyPr/>
        <a:lstStyle/>
        <a:p>
          <a:endParaRPr lang="es-CO"/>
        </a:p>
      </dgm:t>
    </dgm:pt>
    <dgm:pt modelId="{14F92EA5-12A3-4CF0-B741-936029A78997}" type="pres">
      <dgm:prSet presAssocID="{A3E2EF01-18A8-4B6C-88B4-F2F996922187}" presName="node" presStyleLbl="node1" presStyleIdx="2" presStyleCnt="3" custScaleX="93827">
        <dgm:presLayoutVars>
          <dgm:bulletEnabled val="1"/>
        </dgm:presLayoutVars>
      </dgm:prSet>
      <dgm:spPr/>
      <dgm:t>
        <a:bodyPr/>
        <a:lstStyle/>
        <a:p>
          <a:endParaRPr lang="es-CO"/>
        </a:p>
      </dgm:t>
    </dgm:pt>
  </dgm:ptLst>
  <dgm:cxnLst>
    <dgm:cxn modelId="{00B7E470-6F8B-4474-A333-655BAEE43024}" srcId="{6949E1A8-45C4-472F-9CB9-4D86FCB9A993}" destId="{A3E2EF01-18A8-4B6C-88B4-F2F996922187}" srcOrd="2" destOrd="0" parTransId="{EBDCCAE5-A371-493B-A1E3-3016F1C392CF}" sibTransId="{E0106366-3848-4459-BDCA-339A5A3EA517}"/>
    <dgm:cxn modelId="{91337070-8AD7-4AD7-88F0-CCD1FB4AE0F5}" srcId="{6949E1A8-45C4-472F-9CB9-4D86FCB9A993}" destId="{CDA885A4-30B9-4786-969F-84A033547CF8}" srcOrd="1" destOrd="0" parTransId="{C1CF7F68-F180-4EDC-82A6-794CBC477352}" sibTransId="{A98DB353-9DB4-4268-9EF4-EB5E72E14B2A}"/>
    <dgm:cxn modelId="{5030E8E8-DABF-4000-8890-2A93ADE70F68}" type="presOf" srcId="{A98DB353-9DB4-4268-9EF4-EB5E72E14B2A}" destId="{4253B379-9975-431D-B451-6B5E8BAE4C5E}" srcOrd="0" destOrd="0" presId="urn:microsoft.com/office/officeart/2005/8/layout/process2"/>
    <dgm:cxn modelId="{C0326D65-66EA-46BE-9937-CBAE68B013B6}" type="presOf" srcId="{5C662C86-71FD-49AF-AF6C-C0390518539B}" destId="{4B7321AE-2A75-4FEC-A7B0-00EE24DCE60F}" srcOrd="1" destOrd="0" presId="urn:microsoft.com/office/officeart/2005/8/layout/process2"/>
    <dgm:cxn modelId="{4145B96D-DCCE-4E64-B0CC-5F7A49F8903D}" type="presOf" srcId="{A3E2EF01-18A8-4B6C-88B4-F2F996922187}" destId="{14F92EA5-12A3-4CF0-B741-936029A78997}" srcOrd="0" destOrd="0" presId="urn:microsoft.com/office/officeart/2005/8/layout/process2"/>
    <dgm:cxn modelId="{9CA6A393-236E-43A5-9AC6-A649479FAA7C}" type="presOf" srcId="{DD625D9E-C2F6-4B43-9634-BDFE07AACCAF}" destId="{AD392951-14E2-4C42-A332-971AA12B0D34}" srcOrd="0" destOrd="0" presId="urn:microsoft.com/office/officeart/2005/8/layout/process2"/>
    <dgm:cxn modelId="{5118A4A2-17E0-411E-8C9D-FB7DFCCF3FCA}" type="presOf" srcId="{5C662C86-71FD-49AF-AF6C-C0390518539B}" destId="{C14606A0-FA00-4118-8EE6-A3A330E40E79}" srcOrd="0" destOrd="0" presId="urn:microsoft.com/office/officeart/2005/8/layout/process2"/>
    <dgm:cxn modelId="{9BE02968-C7FB-42B8-ADE7-44F3FD195C68}" type="presOf" srcId="{CDA885A4-30B9-4786-969F-84A033547CF8}" destId="{DC50715F-83AE-4CC3-AD24-B7BCE6D212A2}" srcOrd="0" destOrd="0" presId="urn:microsoft.com/office/officeart/2005/8/layout/process2"/>
    <dgm:cxn modelId="{5D2B7133-26DB-40F6-8B13-FB13570F000B}" srcId="{6949E1A8-45C4-472F-9CB9-4D86FCB9A993}" destId="{DD625D9E-C2F6-4B43-9634-BDFE07AACCAF}" srcOrd="0" destOrd="0" parTransId="{8DAD0447-9515-4DDC-BA1B-DE07C0C2E0C0}" sibTransId="{5C662C86-71FD-49AF-AF6C-C0390518539B}"/>
    <dgm:cxn modelId="{7D456F1D-627D-404E-8EF9-1D1F87A53461}" type="presOf" srcId="{6949E1A8-45C4-472F-9CB9-4D86FCB9A993}" destId="{77181529-68CC-4119-8A35-7706F64674CD}" srcOrd="0" destOrd="0" presId="urn:microsoft.com/office/officeart/2005/8/layout/process2"/>
    <dgm:cxn modelId="{11B8DCB0-4237-4510-BA2C-FDA3F0C3EB6A}" type="presOf" srcId="{A98DB353-9DB4-4268-9EF4-EB5E72E14B2A}" destId="{8A2A9580-1201-4DC6-99F9-0C1876CCF9F2}" srcOrd="1" destOrd="0" presId="urn:microsoft.com/office/officeart/2005/8/layout/process2"/>
    <dgm:cxn modelId="{917D7419-AC08-45BC-8237-BA4D56EDB906}" type="presParOf" srcId="{77181529-68CC-4119-8A35-7706F64674CD}" destId="{AD392951-14E2-4C42-A332-971AA12B0D34}" srcOrd="0" destOrd="0" presId="urn:microsoft.com/office/officeart/2005/8/layout/process2"/>
    <dgm:cxn modelId="{61A253DC-3C01-4D33-B9E9-EF3034E68BE6}" type="presParOf" srcId="{77181529-68CC-4119-8A35-7706F64674CD}" destId="{C14606A0-FA00-4118-8EE6-A3A330E40E79}" srcOrd="1" destOrd="0" presId="urn:microsoft.com/office/officeart/2005/8/layout/process2"/>
    <dgm:cxn modelId="{37B82565-FC00-4F93-A8C6-4DB0CFD09E28}" type="presParOf" srcId="{C14606A0-FA00-4118-8EE6-A3A330E40E79}" destId="{4B7321AE-2A75-4FEC-A7B0-00EE24DCE60F}" srcOrd="0" destOrd="0" presId="urn:microsoft.com/office/officeart/2005/8/layout/process2"/>
    <dgm:cxn modelId="{0A72CB16-2C9E-4BD0-B8A8-B01D1B2582DF}" type="presParOf" srcId="{77181529-68CC-4119-8A35-7706F64674CD}" destId="{DC50715F-83AE-4CC3-AD24-B7BCE6D212A2}" srcOrd="2" destOrd="0" presId="urn:microsoft.com/office/officeart/2005/8/layout/process2"/>
    <dgm:cxn modelId="{FB17117A-E72D-4665-9A69-7609DAA0B8B1}" type="presParOf" srcId="{77181529-68CC-4119-8A35-7706F64674CD}" destId="{4253B379-9975-431D-B451-6B5E8BAE4C5E}" srcOrd="3" destOrd="0" presId="urn:microsoft.com/office/officeart/2005/8/layout/process2"/>
    <dgm:cxn modelId="{902DE062-1F57-471F-8807-ACD36E1EDABB}" type="presParOf" srcId="{4253B379-9975-431D-B451-6B5E8BAE4C5E}" destId="{8A2A9580-1201-4DC6-99F9-0C1876CCF9F2}" srcOrd="0" destOrd="0" presId="urn:microsoft.com/office/officeart/2005/8/layout/process2"/>
    <dgm:cxn modelId="{57AF860D-A55F-4FD5-97C9-6DDFBD25E0E1}" type="presParOf" srcId="{77181529-68CC-4119-8A35-7706F64674CD}" destId="{14F92EA5-12A3-4CF0-B741-936029A78997}" srcOrd="4" destOrd="0" presId="urn:microsoft.com/office/officeart/2005/8/layout/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49E1A8-45C4-472F-9CB9-4D86FCB9A993}" type="doc">
      <dgm:prSet loTypeId="urn:microsoft.com/office/officeart/2005/8/layout/process2" loCatId="process" qsTypeId="urn:microsoft.com/office/officeart/2005/8/quickstyle/simple1" qsCatId="simple" csTypeId="urn:microsoft.com/office/officeart/2005/8/colors/colorful5" csCatId="colorful" phldr="1"/>
      <dgm:spPr/>
    </dgm:pt>
    <dgm:pt modelId="{DD625D9E-C2F6-4B43-9634-BDFE07AACCAF}">
      <dgm:prSet phldrT="[Texto]" custT="1"/>
      <dgm:spPr>
        <a:solidFill>
          <a:schemeClr val="accent1">
            <a:lumMod val="75000"/>
          </a:schemeClr>
        </a:solidFill>
      </dgm:spPr>
      <dgm:t>
        <a:bodyPr/>
        <a:lstStyle/>
        <a:p>
          <a:r>
            <a:rPr lang="es-CO" sz="1100" b="1" dirty="0" smtClean="0">
              <a:latin typeface="Arial Narrow" pitchFamily="34" charset="0"/>
            </a:rPr>
            <a:t>Análisis de la información y las evaluaciones para mejorar la calidad de EPBM</a:t>
          </a:r>
          <a:endParaRPr lang="es-CO" sz="1100" b="1" baseline="0" dirty="0">
            <a:latin typeface="Arial Narrow" pitchFamily="34" charset="0"/>
          </a:endParaRPr>
        </a:p>
      </dgm:t>
    </dgm:pt>
    <dgm:pt modelId="{8DAD0447-9515-4DDC-BA1B-DE07C0C2E0C0}" type="parTrans" cxnId="{5D2B7133-26DB-40F6-8B13-FB13570F000B}">
      <dgm:prSet/>
      <dgm:spPr/>
      <dgm:t>
        <a:bodyPr/>
        <a:lstStyle/>
        <a:p>
          <a:endParaRPr lang="es-CO" sz="1100" b="1">
            <a:latin typeface="Arial Narrow" pitchFamily="34" charset="0"/>
          </a:endParaRPr>
        </a:p>
      </dgm:t>
    </dgm:pt>
    <dgm:pt modelId="{5C662C86-71FD-49AF-AF6C-C0390518539B}" type="sibTrans" cxnId="{5D2B7133-26DB-40F6-8B13-FB13570F000B}">
      <dgm:prSet custT="1"/>
      <dgm:spPr/>
      <dgm:t>
        <a:bodyPr/>
        <a:lstStyle/>
        <a:p>
          <a:endParaRPr lang="es-CO" sz="1100" b="1" dirty="0">
            <a:latin typeface="Arial Narrow" pitchFamily="34" charset="0"/>
          </a:endParaRPr>
        </a:p>
      </dgm:t>
    </dgm:pt>
    <dgm:pt modelId="{77181529-68CC-4119-8A35-7706F64674CD}" type="pres">
      <dgm:prSet presAssocID="{6949E1A8-45C4-472F-9CB9-4D86FCB9A993}" presName="linearFlow" presStyleCnt="0">
        <dgm:presLayoutVars>
          <dgm:resizeHandles val="exact"/>
        </dgm:presLayoutVars>
      </dgm:prSet>
      <dgm:spPr/>
    </dgm:pt>
    <dgm:pt modelId="{AD392951-14E2-4C42-A332-971AA12B0D34}" type="pres">
      <dgm:prSet presAssocID="{DD625D9E-C2F6-4B43-9634-BDFE07AACCAF}" presName="node" presStyleLbl="node1" presStyleIdx="0" presStyleCnt="1" custScaleX="166516" custScaleY="19065" custLinFactNeighborY="-40516">
        <dgm:presLayoutVars>
          <dgm:bulletEnabled val="1"/>
        </dgm:presLayoutVars>
      </dgm:prSet>
      <dgm:spPr/>
      <dgm:t>
        <a:bodyPr/>
        <a:lstStyle/>
        <a:p>
          <a:endParaRPr lang="es-CO"/>
        </a:p>
      </dgm:t>
    </dgm:pt>
  </dgm:ptLst>
  <dgm:cxnLst>
    <dgm:cxn modelId="{459EC074-834A-4910-99E2-6599438B4779}" type="presOf" srcId="{DD625D9E-C2F6-4B43-9634-BDFE07AACCAF}" destId="{AD392951-14E2-4C42-A332-971AA12B0D34}" srcOrd="0" destOrd="0" presId="urn:microsoft.com/office/officeart/2005/8/layout/process2"/>
    <dgm:cxn modelId="{5D2B7133-26DB-40F6-8B13-FB13570F000B}" srcId="{6949E1A8-45C4-472F-9CB9-4D86FCB9A993}" destId="{DD625D9E-C2F6-4B43-9634-BDFE07AACCAF}" srcOrd="0" destOrd="0" parTransId="{8DAD0447-9515-4DDC-BA1B-DE07C0C2E0C0}" sibTransId="{5C662C86-71FD-49AF-AF6C-C0390518539B}"/>
    <dgm:cxn modelId="{A89537A6-F518-4C5C-84D4-A3AAD890469C}" type="presOf" srcId="{6949E1A8-45C4-472F-9CB9-4D86FCB9A993}" destId="{77181529-68CC-4119-8A35-7706F64674CD}" srcOrd="0" destOrd="0" presId="urn:microsoft.com/office/officeart/2005/8/layout/process2"/>
    <dgm:cxn modelId="{E94D155C-E047-4A80-BFC3-9D37513A9602}" type="presParOf" srcId="{77181529-68CC-4119-8A35-7706F64674CD}" destId="{AD392951-14E2-4C42-A332-971AA12B0D34}" srcOrd="0" destOrd="0" presId="urn:microsoft.com/office/officeart/2005/8/layout/process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49E1A8-45C4-472F-9CB9-4D86FCB9A993}" type="doc">
      <dgm:prSet loTypeId="urn:microsoft.com/office/officeart/2005/8/layout/process2" loCatId="process" qsTypeId="urn:microsoft.com/office/officeart/2005/8/quickstyle/simple1" qsCatId="simple" csTypeId="urn:microsoft.com/office/officeart/2005/8/colors/colorful5" csCatId="colorful" phldr="1"/>
      <dgm:spPr/>
    </dgm:pt>
    <dgm:pt modelId="{DD625D9E-C2F6-4B43-9634-BDFE07AACCAF}">
      <dgm:prSet phldrT="[Texto]" custT="1"/>
      <dgm:spPr>
        <a:solidFill>
          <a:schemeClr val="accent1">
            <a:lumMod val="75000"/>
          </a:schemeClr>
        </a:solidFill>
      </dgm:spPr>
      <dgm:t>
        <a:bodyPr/>
        <a:lstStyle/>
        <a:p>
          <a:r>
            <a:rPr lang="es-CO" sz="1200" b="1" dirty="0" smtClean="0">
              <a:latin typeface="Arial Narrow" pitchFamily="34" charset="0"/>
            </a:rPr>
            <a:t>Desarrollo específico de competencias.</a:t>
          </a:r>
          <a:endParaRPr lang="es-CO" sz="1200" b="1" baseline="0" dirty="0">
            <a:latin typeface="Arial Narrow" pitchFamily="34" charset="0"/>
          </a:endParaRPr>
        </a:p>
      </dgm:t>
    </dgm:pt>
    <dgm:pt modelId="{8DAD0447-9515-4DDC-BA1B-DE07C0C2E0C0}" type="parTrans" cxnId="{5D2B7133-26DB-40F6-8B13-FB13570F000B}">
      <dgm:prSet/>
      <dgm:spPr/>
      <dgm:t>
        <a:bodyPr/>
        <a:lstStyle/>
        <a:p>
          <a:endParaRPr lang="es-CO" b="1"/>
        </a:p>
      </dgm:t>
    </dgm:pt>
    <dgm:pt modelId="{5C662C86-71FD-49AF-AF6C-C0390518539B}" type="sibTrans" cxnId="{5D2B7133-26DB-40F6-8B13-FB13570F000B}">
      <dgm:prSet/>
      <dgm:spPr>
        <a:solidFill>
          <a:schemeClr val="accent1">
            <a:lumMod val="75000"/>
          </a:schemeClr>
        </a:solidFill>
      </dgm:spPr>
      <dgm:t>
        <a:bodyPr/>
        <a:lstStyle/>
        <a:p>
          <a:endParaRPr lang="es-CO" b="1" dirty="0"/>
        </a:p>
      </dgm:t>
    </dgm:pt>
    <dgm:pt modelId="{CDA885A4-30B9-4786-969F-84A033547CF8}">
      <dgm:prSet phldrT="[Texto]" custT="1"/>
      <dgm:spPr>
        <a:solidFill>
          <a:schemeClr val="accent1">
            <a:lumMod val="75000"/>
          </a:schemeClr>
        </a:solidFill>
      </dgm:spPr>
      <dgm:t>
        <a:bodyPr/>
        <a:lstStyle/>
        <a:p>
          <a:r>
            <a:rPr lang="es-CO" sz="1200" b="1" dirty="0" smtClean="0">
              <a:latin typeface="Arial Narrow" pitchFamily="34" charset="0"/>
            </a:rPr>
            <a:t>Fortalecimiento de competencias a través de programas transversales.</a:t>
          </a:r>
          <a:endParaRPr lang="es-CO" sz="1200" b="1" dirty="0">
            <a:latin typeface="Arial Narrow" pitchFamily="34" charset="0"/>
          </a:endParaRPr>
        </a:p>
      </dgm:t>
    </dgm:pt>
    <dgm:pt modelId="{C1CF7F68-F180-4EDC-82A6-794CBC477352}" type="parTrans" cxnId="{91337070-8AD7-4AD7-88F0-CCD1FB4AE0F5}">
      <dgm:prSet/>
      <dgm:spPr/>
      <dgm:t>
        <a:bodyPr/>
        <a:lstStyle/>
        <a:p>
          <a:endParaRPr lang="es-CO" b="1"/>
        </a:p>
      </dgm:t>
    </dgm:pt>
    <dgm:pt modelId="{A98DB353-9DB4-4268-9EF4-EB5E72E14B2A}" type="sibTrans" cxnId="{91337070-8AD7-4AD7-88F0-CCD1FB4AE0F5}">
      <dgm:prSet/>
      <dgm:spPr/>
      <dgm:t>
        <a:bodyPr/>
        <a:lstStyle/>
        <a:p>
          <a:endParaRPr lang="es-CO" b="1"/>
        </a:p>
      </dgm:t>
    </dgm:pt>
    <dgm:pt modelId="{77181529-68CC-4119-8A35-7706F64674CD}" type="pres">
      <dgm:prSet presAssocID="{6949E1A8-45C4-472F-9CB9-4D86FCB9A993}" presName="linearFlow" presStyleCnt="0">
        <dgm:presLayoutVars>
          <dgm:resizeHandles val="exact"/>
        </dgm:presLayoutVars>
      </dgm:prSet>
      <dgm:spPr/>
    </dgm:pt>
    <dgm:pt modelId="{AD392951-14E2-4C42-A332-971AA12B0D34}" type="pres">
      <dgm:prSet presAssocID="{DD625D9E-C2F6-4B43-9634-BDFE07AACCAF}" presName="node" presStyleLbl="node1" presStyleIdx="0" presStyleCnt="2" custScaleX="55225" custScaleY="37651">
        <dgm:presLayoutVars>
          <dgm:bulletEnabled val="1"/>
        </dgm:presLayoutVars>
      </dgm:prSet>
      <dgm:spPr/>
      <dgm:t>
        <a:bodyPr/>
        <a:lstStyle/>
        <a:p>
          <a:endParaRPr lang="es-CO"/>
        </a:p>
      </dgm:t>
    </dgm:pt>
    <dgm:pt modelId="{C14606A0-FA00-4118-8EE6-A3A330E40E79}" type="pres">
      <dgm:prSet presAssocID="{5C662C86-71FD-49AF-AF6C-C0390518539B}" presName="sibTrans" presStyleLbl="sibTrans2D1" presStyleIdx="0" presStyleCnt="1" custScaleX="75406" custScaleY="50349"/>
      <dgm:spPr/>
      <dgm:t>
        <a:bodyPr/>
        <a:lstStyle/>
        <a:p>
          <a:endParaRPr lang="es-CO"/>
        </a:p>
      </dgm:t>
    </dgm:pt>
    <dgm:pt modelId="{4B7321AE-2A75-4FEC-A7B0-00EE24DCE60F}" type="pres">
      <dgm:prSet presAssocID="{5C662C86-71FD-49AF-AF6C-C0390518539B}" presName="connectorText" presStyleLbl="sibTrans2D1" presStyleIdx="0" presStyleCnt="1"/>
      <dgm:spPr/>
      <dgm:t>
        <a:bodyPr/>
        <a:lstStyle/>
        <a:p>
          <a:endParaRPr lang="es-CO"/>
        </a:p>
      </dgm:t>
    </dgm:pt>
    <dgm:pt modelId="{DC50715F-83AE-4CC3-AD24-B7BCE6D212A2}" type="pres">
      <dgm:prSet presAssocID="{CDA885A4-30B9-4786-969F-84A033547CF8}" presName="node" presStyleLbl="node1" presStyleIdx="1" presStyleCnt="2" custScaleX="55225" custScaleY="43491" custLinFactNeighborY="-19953">
        <dgm:presLayoutVars>
          <dgm:bulletEnabled val="1"/>
        </dgm:presLayoutVars>
      </dgm:prSet>
      <dgm:spPr/>
      <dgm:t>
        <a:bodyPr/>
        <a:lstStyle/>
        <a:p>
          <a:endParaRPr lang="es-CO"/>
        </a:p>
      </dgm:t>
    </dgm:pt>
  </dgm:ptLst>
  <dgm:cxnLst>
    <dgm:cxn modelId="{5D89B938-D6BD-4F19-9C8D-F42558C16FC9}" type="presOf" srcId="{DD625D9E-C2F6-4B43-9634-BDFE07AACCAF}" destId="{AD392951-14E2-4C42-A332-971AA12B0D34}" srcOrd="0" destOrd="0" presId="urn:microsoft.com/office/officeart/2005/8/layout/process2"/>
    <dgm:cxn modelId="{91337070-8AD7-4AD7-88F0-CCD1FB4AE0F5}" srcId="{6949E1A8-45C4-472F-9CB9-4D86FCB9A993}" destId="{CDA885A4-30B9-4786-969F-84A033547CF8}" srcOrd="1" destOrd="0" parTransId="{C1CF7F68-F180-4EDC-82A6-794CBC477352}" sibTransId="{A98DB353-9DB4-4268-9EF4-EB5E72E14B2A}"/>
    <dgm:cxn modelId="{5D2B7133-26DB-40F6-8B13-FB13570F000B}" srcId="{6949E1A8-45C4-472F-9CB9-4D86FCB9A993}" destId="{DD625D9E-C2F6-4B43-9634-BDFE07AACCAF}" srcOrd="0" destOrd="0" parTransId="{8DAD0447-9515-4DDC-BA1B-DE07C0C2E0C0}" sibTransId="{5C662C86-71FD-49AF-AF6C-C0390518539B}"/>
    <dgm:cxn modelId="{AC85E8FE-5D72-417A-A31B-557554331138}" type="presOf" srcId="{5C662C86-71FD-49AF-AF6C-C0390518539B}" destId="{4B7321AE-2A75-4FEC-A7B0-00EE24DCE60F}" srcOrd="1" destOrd="0" presId="urn:microsoft.com/office/officeart/2005/8/layout/process2"/>
    <dgm:cxn modelId="{3F1E4B78-5C67-49ED-9DF3-D4BB66AA896B}" type="presOf" srcId="{6949E1A8-45C4-472F-9CB9-4D86FCB9A993}" destId="{77181529-68CC-4119-8A35-7706F64674CD}" srcOrd="0" destOrd="0" presId="urn:microsoft.com/office/officeart/2005/8/layout/process2"/>
    <dgm:cxn modelId="{9D72CAEA-4396-41B9-9440-646B5DAA8E78}" type="presOf" srcId="{5C662C86-71FD-49AF-AF6C-C0390518539B}" destId="{C14606A0-FA00-4118-8EE6-A3A330E40E79}" srcOrd="0" destOrd="0" presId="urn:microsoft.com/office/officeart/2005/8/layout/process2"/>
    <dgm:cxn modelId="{1DA757AA-1C0E-478C-9F7B-B3652396EC88}" type="presOf" srcId="{CDA885A4-30B9-4786-969F-84A033547CF8}" destId="{DC50715F-83AE-4CC3-AD24-B7BCE6D212A2}" srcOrd="0" destOrd="0" presId="urn:microsoft.com/office/officeart/2005/8/layout/process2"/>
    <dgm:cxn modelId="{AACC0667-3BA7-4F4E-8C14-DD1258311052}" type="presParOf" srcId="{77181529-68CC-4119-8A35-7706F64674CD}" destId="{AD392951-14E2-4C42-A332-971AA12B0D34}" srcOrd="0" destOrd="0" presId="urn:microsoft.com/office/officeart/2005/8/layout/process2"/>
    <dgm:cxn modelId="{E37A3A5C-AB9D-41C0-BFA8-0B6B703D4B44}" type="presParOf" srcId="{77181529-68CC-4119-8A35-7706F64674CD}" destId="{C14606A0-FA00-4118-8EE6-A3A330E40E79}" srcOrd="1" destOrd="0" presId="urn:microsoft.com/office/officeart/2005/8/layout/process2"/>
    <dgm:cxn modelId="{03729948-6EC7-4924-816D-D881626E831E}" type="presParOf" srcId="{C14606A0-FA00-4118-8EE6-A3A330E40E79}" destId="{4B7321AE-2A75-4FEC-A7B0-00EE24DCE60F}" srcOrd="0" destOrd="0" presId="urn:microsoft.com/office/officeart/2005/8/layout/process2"/>
    <dgm:cxn modelId="{36A4655D-CC44-44B0-B2AC-3897062E072B}" type="presParOf" srcId="{77181529-68CC-4119-8A35-7706F64674CD}" destId="{DC50715F-83AE-4CC3-AD24-B7BCE6D212A2}" srcOrd="2" destOrd="0" presId="urn:microsoft.com/office/officeart/2005/8/layout/process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08F5C8-CEEF-449E-A746-622726582957}" type="doc">
      <dgm:prSet loTypeId="urn:microsoft.com/office/officeart/2005/8/layout/cycle4#1" loCatId="cycle" qsTypeId="urn:microsoft.com/office/officeart/2005/8/quickstyle/simple3" qsCatId="simple" csTypeId="urn:microsoft.com/office/officeart/2005/8/colors/colorful5" csCatId="colorful" phldr="1"/>
      <dgm:spPr/>
      <dgm:t>
        <a:bodyPr/>
        <a:lstStyle/>
        <a:p>
          <a:endParaRPr lang="es-ES"/>
        </a:p>
      </dgm:t>
    </dgm:pt>
    <dgm:pt modelId="{A79FDB2E-A72C-4DCB-B74D-532EC76454E1}">
      <dgm:prSet phldrT="[Texto]"/>
      <dgm:spPr/>
      <dgm:t>
        <a:bodyPr tIns="0" anchor="t"/>
        <a:lstStyle/>
        <a:p>
          <a:r>
            <a:rPr lang="es-ES" u="none" dirty="0" smtClean="0">
              <a:hlinkClick xmlns:r="http://schemas.openxmlformats.org/officeDocument/2006/relationships" r:id="" action="ppaction://noaction"/>
            </a:rPr>
            <a:t>Uso Pedagógico y Apropiación de Medios y TIC</a:t>
          </a:r>
          <a:endParaRPr lang="es-ES" u="none" dirty="0"/>
        </a:p>
      </dgm:t>
    </dgm:pt>
    <dgm:pt modelId="{81B9957E-248B-4276-95C2-CF64D294255D}" type="parTrans" cxnId="{1831BEB1-2C12-4870-90A8-EC0964216433}">
      <dgm:prSet/>
      <dgm:spPr/>
      <dgm:t>
        <a:bodyPr/>
        <a:lstStyle/>
        <a:p>
          <a:endParaRPr lang="es-ES"/>
        </a:p>
      </dgm:t>
    </dgm:pt>
    <dgm:pt modelId="{C87CDD1E-EF6E-4FE2-98FF-29F3FF99F3A0}" type="sibTrans" cxnId="{1831BEB1-2C12-4870-90A8-EC0964216433}">
      <dgm:prSet/>
      <dgm:spPr/>
      <dgm:t>
        <a:bodyPr/>
        <a:lstStyle/>
        <a:p>
          <a:endParaRPr lang="es-ES"/>
        </a:p>
      </dgm:t>
    </dgm:pt>
    <dgm:pt modelId="{F6B5F70C-A52E-45B9-A3B1-7E482B14658C}">
      <dgm:prSet phldrT="[Texto]" custT="1">
        <dgm:style>
          <a:lnRef idx="2">
            <a:schemeClr val="accent5"/>
          </a:lnRef>
          <a:fillRef idx="1">
            <a:schemeClr val="lt1"/>
          </a:fillRef>
          <a:effectRef idx="0">
            <a:schemeClr val="accent5"/>
          </a:effectRef>
          <a:fontRef idx="minor">
            <a:schemeClr val="dk1"/>
          </a:fontRef>
        </dgm:style>
      </dgm:prSet>
      <dgm:spPr/>
      <dgm:t>
        <a:bodyPr/>
        <a:lstStyle/>
        <a:p>
          <a:r>
            <a:rPr lang="es-ES" sz="100" dirty="0" smtClean="0"/>
            <a:t>.</a:t>
          </a:r>
          <a:endParaRPr lang="es-ES" sz="100" dirty="0"/>
        </a:p>
      </dgm:t>
    </dgm:pt>
    <dgm:pt modelId="{F74623A4-62C6-4E61-82B3-FA315DE3D5C6}" type="parTrans" cxnId="{1BF89711-D8EE-4F12-BB56-1318AE90445B}">
      <dgm:prSet/>
      <dgm:spPr/>
      <dgm:t>
        <a:bodyPr/>
        <a:lstStyle/>
        <a:p>
          <a:endParaRPr lang="es-ES"/>
        </a:p>
      </dgm:t>
    </dgm:pt>
    <dgm:pt modelId="{EB2CC657-3A2C-4C6F-B50A-2D1F01DD313C}" type="sibTrans" cxnId="{1BF89711-D8EE-4F12-BB56-1318AE90445B}">
      <dgm:prSet/>
      <dgm:spPr/>
      <dgm:t>
        <a:bodyPr/>
        <a:lstStyle/>
        <a:p>
          <a:endParaRPr lang="es-ES"/>
        </a:p>
      </dgm:t>
    </dgm:pt>
    <dgm:pt modelId="{22588155-4A83-4768-8CF4-1AC15B8DB32A}">
      <dgm:prSet phldrT="[Texto]"/>
      <dgm:spPr/>
      <dgm:t>
        <a:bodyPr tIns="0" anchor="t"/>
        <a:lstStyle/>
        <a:p>
          <a:r>
            <a:rPr lang="es-ES" dirty="0" smtClean="0">
              <a:hlinkClick xmlns:r="http://schemas.openxmlformats.org/officeDocument/2006/relationships" r:id="" action="ppaction://noaction"/>
            </a:rPr>
            <a:t>Desarrollo Profesional Docente</a:t>
          </a:r>
          <a:endParaRPr lang="es-ES" dirty="0"/>
        </a:p>
      </dgm:t>
    </dgm:pt>
    <dgm:pt modelId="{933DC28C-891D-4569-8BAD-42D63B47E0AA}" type="parTrans" cxnId="{E083A179-323D-4849-8607-1E3E871037C7}">
      <dgm:prSet/>
      <dgm:spPr/>
      <dgm:t>
        <a:bodyPr/>
        <a:lstStyle/>
        <a:p>
          <a:endParaRPr lang="es-ES"/>
        </a:p>
      </dgm:t>
    </dgm:pt>
    <dgm:pt modelId="{0EA14604-BEA3-4F31-A1BD-C68CF057BC12}" type="sibTrans" cxnId="{E083A179-323D-4849-8607-1E3E871037C7}">
      <dgm:prSet/>
      <dgm:spPr/>
      <dgm:t>
        <a:bodyPr/>
        <a:lstStyle/>
        <a:p>
          <a:endParaRPr lang="es-ES"/>
        </a:p>
      </dgm:t>
    </dgm:pt>
    <dgm:pt modelId="{F8F9B0DF-A458-4F81-8FFF-CB739CB6ADC8}">
      <dgm:prSet phldrT="[Texto]"/>
      <dgm:spPr/>
      <dgm:t>
        <a:bodyPr anchor="b"/>
        <a:lstStyle/>
        <a:p>
          <a:r>
            <a:rPr lang="es-ES" dirty="0" smtClean="0">
              <a:hlinkClick xmlns:r="http://schemas.openxmlformats.org/officeDocument/2006/relationships" r:id="" action="ppaction://noaction"/>
            </a:rPr>
            <a:t>Gestión de Infraestructura Tecnológica</a:t>
          </a:r>
          <a:endParaRPr lang="es-ES" dirty="0"/>
        </a:p>
      </dgm:t>
    </dgm:pt>
    <dgm:pt modelId="{0FEB7B44-13E1-4591-89B2-B223C60A902C}" type="parTrans" cxnId="{649E3810-AFAA-478D-AC10-09E567E6A102}">
      <dgm:prSet/>
      <dgm:spPr/>
      <dgm:t>
        <a:bodyPr/>
        <a:lstStyle/>
        <a:p>
          <a:endParaRPr lang="es-ES"/>
        </a:p>
      </dgm:t>
    </dgm:pt>
    <dgm:pt modelId="{F764C61A-7E98-4817-93A9-33113E9CE2A0}" type="sibTrans" cxnId="{649E3810-AFAA-478D-AC10-09E567E6A102}">
      <dgm:prSet/>
      <dgm:spPr/>
      <dgm:t>
        <a:bodyPr/>
        <a:lstStyle/>
        <a:p>
          <a:endParaRPr lang="es-ES"/>
        </a:p>
      </dgm:t>
    </dgm:pt>
    <dgm:pt modelId="{353D743C-7556-4F0D-B344-3D423C14D552}">
      <dgm:prSet phldrT="[Texto]" custT="1"/>
      <dgm:spPr/>
      <dgm:t>
        <a:bodyPr/>
        <a:lstStyle/>
        <a:p>
          <a:r>
            <a:rPr lang="es-ES" sz="100" dirty="0" smtClean="0"/>
            <a:t>.</a:t>
          </a:r>
          <a:endParaRPr lang="es-ES" sz="100" dirty="0"/>
        </a:p>
      </dgm:t>
    </dgm:pt>
    <dgm:pt modelId="{A314912E-C709-4445-A6D3-D51FEB192AEE}" type="parTrans" cxnId="{9B645F20-F025-480F-A4D5-E137B37CE463}">
      <dgm:prSet/>
      <dgm:spPr/>
      <dgm:t>
        <a:bodyPr/>
        <a:lstStyle/>
        <a:p>
          <a:endParaRPr lang="es-ES"/>
        </a:p>
      </dgm:t>
    </dgm:pt>
    <dgm:pt modelId="{D02B0D26-08E7-4F42-A749-1C8D41D69482}" type="sibTrans" cxnId="{9B645F20-F025-480F-A4D5-E137B37CE463}">
      <dgm:prSet/>
      <dgm:spPr/>
      <dgm:t>
        <a:bodyPr/>
        <a:lstStyle/>
        <a:p>
          <a:endParaRPr lang="es-ES"/>
        </a:p>
      </dgm:t>
    </dgm:pt>
    <dgm:pt modelId="{A0967687-CC17-469D-9FAE-E2AE1ADAFB21}">
      <dgm:prSet phldrT="[Texto]"/>
      <dgm:spPr/>
      <dgm:t>
        <a:bodyPr anchor="b"/>
        <a:lstStyle/>
        <a:p>
          <a:r>
            <a:rPr lang="es-ES" dirty="0" smtClean="0">
              <a:hlinkClick xmlns:r="http://schemas.openxmlformats.org/officeDocument/2006/relationships" r:id="" action="ppaction://noaction"/>
            </a:rPr>
            <a:t>Producción e intercambio de Contenidos</a:t>
          </a:r>
          <a:endParaRPr lang="es-ES" dirty="0"/>
        </a:p>
      </dgm:t>
    </dgm:pt>
    <dgm:pt modelId="{4137B594-83E7-4440-92FE-02396F184ECC}" type="parTrans" cxnId="{A01310B5-7C6A-4CE5-899F-344F8F5455B2}">
      <dgm:prSet/>
      <dgm:spPr/>
      <dgm:t>
        <a:bodyPr/>
        <a:lstStyle/>
        <a:p>
          <a:endParaRPr lang="es-ES"/>
        </a:p>
      </dgm:t>
    </dgm:pt>
    <dgm:pt modelId="{11758C11-0CFA-4E07-8BF7-FA8391FBED1F}" type="sibTrans" cxnId="{A01310B5-7C6A-4CE5-899F-344F8F5455B2}">
      <dgm:prSet/>
      <dgm:spPr/>
      <dgm:t>
        <a:bodyPr/>
        <a:lstStyle/>
        <a:p>
          <a:endParaRPr lang="es-ES"/>
        </a:p>
      </dgm:t>
    </dgm:pt>
    <dgm:pt modelId="{1DEA4DF3-9C87-41F9-AF77-41E189880C68}">
      <dgm:prSet phldrT="[Texto]" custT="1"/>
      <dgm:spPr/>
      <dgm:t>
        <a:bodyPr/>
        <a:lstStyle/>
        <a:p>
          <a:r>
            <a:rPr lang="es-ES" sz="100" dirty="0" smtClean="0"/>
            <a:t>.</a:t>
          </a:r>
          <a:endParaRPr lang="es-ES" sz="100" dirty="0"/>
        </a:p>
      </dgm:t>
    </dgm:pt>
    <dgm:pt modelId="{FADCEDC0-4A11-462E-9B95-0FB8AD30A4FD}" type="parTrans" cxnId="{D3BB076E-3DEA-43E2-BAE3-B4423BACC699}">
      <dgm:prSet/>
      <dgm:spPr/>
      <dgm:t>
        <a:bodyPr/>
        <a:lstStyle/>
        <a:p>
          <a:endParaRPr lang="es-ES"/>
        </a:p>
      </dgm:t>
    </dgm:pt>
    <dgm:pt modelId="{AD29AE70-A3C0-4B4F-AB30-224011812930}" type="sibTrans" cxnId="{D3BB076E-3DEA-43E2-BAE3-B4423BACC699}">
      <dgm:prSet/>
      <dgm:spPr/>
      <dgm:t>
        <a:bodyPr/>
        <a:lstStyle/>
        <a:p>
          <a:endParaRPr lang="es-ES"/>
        </a:p>
      </dgm:t>
    </dgm:pt>
    <dgm:pt modelId="{FEC4354B-1F37-437F-8009-FB8D46980D89}">
      <dgm:prSet phldrT="[Texto]" custT="1"/>
      <dgm:spPr/>
      <dgm:t>
        <a:bodyPr lIns="0" rIns="540000"/>
        <a:lstStyle/>
        <a:p>
          <a:r>
            <a:rPr lang="es-ES" sz="100" dirty="0" smtClean="0"/>
            <a:t>.</a:t>
          </a:r>
          <a:endParaRPr lang="es-ES" sz="100" dirty="0"/>
        </a:p>
      </dgm:t>
    </dgm:pt>
    <dgm:pt modelId="{A0910364-6915-4111-9D28-A87DEE04B417}" type="sibTrans" cxnId="{C8D9DCFD-70E2-4587-99F6-955461B694D2}">
      <dgm:prSet/>
      <dgm:spPr/>
      <dgm:t>
        <a:bodyPr/>
        <a:lstStyle/>
        <a:p>
          <a:endParaRPr lang="es-ES"/>
        </a:p>
      </dgm:t>
    </dgm:pt>
    <dgm:pt modelId="{F272FB23-0DFE-44BA-A3B1-95A150B2587B}" type="parTrans" cxnId="{C8D9DCFD-70E2-4587-99F6-955461B694D2}">
      <dgm:prSet/>
      <dgm:spPr/>
      <dgm:t>
        <a:bodyPr/>
        <a:lstStyle/>
        <a:p>
          <a:endParaRPr lang="es-ES"/>
        </a:p>
      </dgm:t>
    </dgm:pt>
    <dgm:pt modelId="{21E163C8-3CB9-4C39-881E-C88A972C0CA4}" type="pres">
      <dgm:prSet presAssocID="{E108F5C8-CEEF-449E-A746-622726582957}" presName="cycleMatrixDiagram" presStyleCnt="0">
        <dgm:presLayoutVars>
          <dgm:chMax val="1"/>
          <dgm:dir/>
          <dgm:animLvl val="lvl"/>
          <dgm:resizeHandles val="exact"/>
        </dgm:presLayoutVars>
      </dgm:prSet>
      <dgm:spPr/>
      <dgm:t>
        <a:bodyPr/>
        <a:lstStyle/>
        <a:p>
          <a:endParaRPr lang="es-ES"/>
        </a:p>
      </dgm:t>
    </dgm:pt>
    <dgm:pt modelId="{A9241463-CC6A-4B0D-82B4-CE9493CE1926}" type="pres">
      <dgm:prSet presAssocID="{E108F5C8-CEEF-449E-A746-622726582957}" presName="children" presStyleCnt="0"/>
      <dgm:spPr/>
      <dgm:t>
        <a:bodyPr/>
        <a:lstStyle/>
        <a:p>
          <a:endParaRPr lang="es-ES"/>
        </a:p>
      </dgm:t>
    </dgm:pt>
    <dgm:pt modelId="{B1232D5D-B797-4348-8A5C-8BD32273542C}" type="pres">
      <dgm:prSet presAssocID="{E108F5C8-CEEF-449E-A746-622726582957}" presName="child1group" presStyleCnt="0"/>
      <dgm:spPr/>
      <dgm:t>
        <a:bodyPr/>
        <a:lstStyle/>
        <a:p>
          <a:endParaRPr lang="es-ES"/>
        </a:p>
      </dgm:t>
    </dgm:pt>
    <dgm:pt modelId="{358F2D8A-8651-45B1-8921-B9A6677E35B7}" type="pres">
      <dgm:prSet presAssocID="{E108F5C8-CEEF-449E-A746-622726582957}" presName="child1" presStyleLbl="bgAcc1" presStyleIdx="0" presStyleCnt="4" custScaleX="162442" custScaleY="147168" custLinFactNeighborX="-2834" custLinFactNeighborY="28616"/>
      <dgm:spPr/>
      <dgm:t>
        <a:bodyPr/>
        <a:lstStyle/>
        <a:p>
          <a:endParaRPr lang="es-ES"/>
        </a:p>
      </dgm:t>
    </dgm:pt>
    <dgm:pt modelId="{3C00CB28-1E6F-4EE8-8F99-94FEE62A82D3}" type="pres">
      <dgm:prSet presAssocID="{E108F5C8-CEEF-449E-A746-622726582957}" presName="child1Text" presStyleLbl="bgAcc1" presStyleIdx="0" presStyleCnt="4">
        <dgm:presLayoutVars>
          <dgm:bulletEnabled val="1"/>
        </dgm:presLayoutVars>
      </dgm:prSet>
      <dgm:spPr/>
      <dgm:t>
        <a:bodyPr/>
        <a:lstStyle/>
        <a:p>
          <a:endParaRPr lang="es-ES"/>
        </a:p>
      </dgm:t>
    </dgm:pt>
    <dgm:pt modelId="{0429DBE5-CEDB-42D9-9D90-45B03681D22A}" type="pres">
      <dgm:prSet presAssocID="{E108F5C8-CEEF-449E-A746-622726582957}" presName="child2group" presStyleCnt="0"/>
      <dgm:spPr/>
      <dgm:t>
        <a:bodyPr/>
        <a:lstStyle/>
        <a:p>
          <a:endParaRPr lang="es-ES"/>
        </a:p>
      </dgm:t>
    </dgm:pt>
    <dgm:pt modelId="{E48E4880-D2DF-4084-BD64-AAE9B3DD695B}" type="pres">
      <dgm:prSet presAssocID="{E108F5C8-CEEF-449E-A746-622726582957}" presName="child2" presStyleLbl="bgAcc1" presStyleIdx="1" presStyleCnt="4" custScaleX="166076" custScaleY="145896" custLinFactNeighborX="3267" custLinFactNeighborY="29827"/>
      <dgm:spPr/>
      <dgm:t>
        <a:bodyPr/>
        <a:lstStyle/>
        <a:p>
          <a:endParaRPr lang="es-ES"/>
        </a:p>
      </dgm:t>
    </dgm:pt>
    <dgm:pt modelId="{AE3C3003-4072-47ED-BA63-62B917CD8351}" type="pres">
      <dgm:prSet presAssocID="{E108F5C8-CEEF-449E-A746-622726582957}" presName="child2Text" presStyleLbl="bgAcc1" presStyleIdx="1" presStyleCnt="4">
        <dgm:presLayoutVars>
          <dgm:bulletEnabled val="1"/>
        </dgm:presLayoutVars>
      </dgm:prSet>
      <dgm:spPr/>
      <dgm:t>
        <a:bodyPr/>
        <a:lstStyle/>
        <a:p>
          <a:endParaRPr lang="es-ES"/>
        </a:p>
      </dgm:t>
    </dgm:pt>
    <dgm:pt modelId="{809BD07F-CD5E-4A77-BB52-8D388D336564}" type="pres">
      <dgm:prSet presAssocID="{E108F5C8-CEEF-449E-A746-622726582957}" presName="child3group" presStyleCnt="0"/>
      <dgm:spPr/>
      <dgm:t>
        <a:bodyPr/>
        <a:lstStyle/>
        <a:p>
          <a:endParaRPr lang="es-ES"/>
        </a:p>
      </dgm:t>
    </dgm:pt>
    <dgm:pt modelId="{E7939BBB-41EA-460F-9B3B-8D6751F596C9}" type="pres">
      <dgm:prSet presAssocID="{E108F5C8-CEEF-449E-A746-622726582957}" presName="child3" presStyleLbl="bgAcc1" presStyleIdx="2" presStyleCnt="4" custScaleX="165274" custScaleY="148030" custLinFactNeighborX="2939" custLinFactNeighborY="-30449"/>
      <dgm:spPr/>
      <dgm:t>
        <a:bodyPr/>
        <a:lstStyle/>
        <a:p>
          <a:endParaRPr lang="es-ES"/>
        </a:p>
      </dgm:t>
    </dgm:pt>
    <dgm:pt modelId="{0AB99B28-065C-414B-B0E9-BA370C75FCBE}" type="pres">
      <dgm:prSet presAssocID="{E108F5C8-CEEF-449E-A746-622726582957}" presName="child3Text" presStyleLbl="bgAcc1" presStyleIdx="2" presStyleCnt="4">
        <dgm:presLayoutVars>
          <dgm:bulletEnabled val="1"/>
        </dgm:presLayoutVars>
      </dgm:prSet>
      <dgm:spPr/>
      <dgm:t>
        <a:bodyPr/>
        <a:lstStyle/>
        <a:p>
          <a:endParaRPr lang="es-ES"/>
        </a:p>
      </dgm:t>
    </dgm:pt>
    <dgm:pt modelId="{4D851C59-BA97-45DE-B3F3-039889C755BE}" type="pres">
      <dgm:prSet presAssocID="{E108F5C8-CEEF-449E-A746-622726582957}" presName="child4group" presStyleCnt="0"/>
      <dgm:spPr/>
      <dgm:t>
        <a:bodyPr/>
        <a:lstStyle/>
        <a:p>
          <a:endParaRPr lang="es-ES"/>
        </a:p>
      </dgm:t>
    </dgm:pt>
    <dgm:pt modelId="{A8824D2F-22FF-4FB0-80B1-8F83015C1B78}" type="pres">
      <dgm:prSet presAssocID="{E108F5C8-CEEF-449E-A746-622726582957}" presName="child4" presStyleLbl="bgAcc1" presStyleIdx="3" presStyleCnt="4" custScaleX="165650" custScaleY="148451" custLinFactNeighborX="-4223" custLinFactNeighborY="-29848"/>
      <dgm:spPr/>
      <dgm:t>
        <a:bodyPr/>
        <a:lstStyle/>
        <a:p>
          <a:endParaRPr lang="es-ES"/>
        </a:p>
      </dgm:t>
    </dgm:pt>
    <dgm:pt modelId="{E86CDA15-9801-4A7D-828B-A08EEE1BDD68}" type="pres">
      <dgm:prSet presAssocID="{E108F5C8-CEEF-449E-A746-622726582957}" presName="child4Text" presStyleLbl="bgAcc1" presStyleIdx="3" presStyleCnt="4">
        <dgm:presLayoutVars>
          <dgm:bulletEnabled val="1"/>
        </dgm:presLayoutVars>
      </dgm:prSet>
      <dgm:spPr/>
      <dgm:t>
        <a:bodyPr/>
        <a:lstStyle/>
        <a:p>
          <a:endParaRPr lang="es-ES"/>
        </a:p>
      </dgm:t>
    </dgm:pt>
    <dgm:pt modelId="{4CF2A228-66FA-4C55-93B9-DD96562E5FA0}" type="pres">
      <dgm:prSet presAssocID="{E108F5C8-CEEF-449E-A746-622726582957}" presName="childPlaceholder" presStyleCnt="0"/>
      <dgm:spPr/>
      <dgm:t>
        <a:bodyPr/>
        <a:lstStyle/>
        <a:p>
          <a:endParaRPr lang="es-ES"/>
        </a:p>
      </dgm:t>
    </dgm:pt>
    <dgm:pt modelId="{C182A155-A15B-467B-ADAB-5C902657BCDD}" type="pres">
      <dgm:prSet presAssocID="{E108F5C8-CEEF-449E-A746-622726582957}" presName="circle" presStyleCnt="0"/>
      <dgm:spPr/>
      <dgm:t>
        <a:bodyPr/>
        <a:lstStyle/>
        <a:p>
          <a:endParaRPr lang="es-ES"/>
        </a:p>
      </dgm:t>
    </dgm:pt>
    <dgm:pt modelId="{4F665BD2-2021-457D-8EE2-4FFFB9D0A86D}" type="pres">
      <dgm:prSet presAssocID="{E108F5C8-CEEF-449E-A746-622726582957}" presName="quadrant1" presStyleLbl="node1" presStyleIdx="0" presStyleCnt="4" custLinFactNeighborY="-661">
        <dgm:presLayoutVars>
          <dgm:chMax val="1"/>
          <dgm:bulletEnabled val="1"/>
        </dgm:presLayoutVars>
      </dgm:prSet>
      <dgm:spPr/>
      <dgm:t>
        <a:bodyPr/>
        <a:lstStyle/>
        <a:p>
          <a:endParaRPr lang="es-ES"/>
        </a:p>
      </dgm:t>
    </dgm:pt>
    <dgm:pt modelId="{FBFF4089-987C-4F35-96A0-43A73C9E56AF}" type="pres">
      <dgm:prSet presAssocID="{E108F5C8-CEEF-449E-A746-622726582957}" presName="quadrant2" presStyleLbl="node1" presStyleIdx="1" presStyleCnt="4">
        <dgm:presLayoutVars>
          <dgm:chMax val="1"/>
          <dgm:bulletEnabled val="1"/>
        </dgm:presLayoutVars>
      </dgm:prSet>
      <dgm:spPr/>
      <dgm:t>
        <a:bodyPr/>
        <a:lstStyle/>
        <a:p>
          <a:endParaRPr lang="es-ES"/>
        </a:p>
      </dgm:t>
    </dgm:pt>
    <dgm:pt modelId="{1740E5AD-4322-46D0-9FCB-4E21A8A6EEB2}" type="pres">
      <dgm:prSet presAssocID="{E108F5C8-CEEF-449E-A746-622726582957}" presName="quadrant3" presStyleLbl="node1" presStyleIdx="2" presStyleCnt="4" custLinFactNeighborX="1229" custLinFactNeighborY="-1073">
        <dgm:presLayoutVars>
          <dgm:chMax val="1"/>
          <dgm:bulletEnabled val="1"/>
        </dgm:presLayoutVars>
      </dgm:prSet>
      <dgm:spPr/>
      <dgm:t>
        <a:bodyPr/>
        <a:lstStyle/>
        <a:p>
          <a:endParaRPr lang="es-ES"/>
        </a:p>
      </dgm:t>
    </dgm:pt>
    <dgm:pt modelId="{CF0194CA-C578-47A3-8108-9F237CD64E4E}" type="pres">
      <dgm:prSet presAssocID="{E108F5C8-CEEF-449E-A746-622726582957}" presName="quadrant4" presStyleLbl="node1" presStyleIdx="3" presStyleCnt="4" custScaleX="98744" custScaleY="99902" custLinFactNeighborX="-936" custLinFactNeighborY="-638">
        <dgm:presLayoutVars>
          <dgm:chMax val="1"/>
          <dgm:bulletEnabled val="1"/>
        </dgm:presLayoutVars>
      </dgm:prSet>
      <dgm:spPr/>
      <dgm:t>
        <a:bodyPr/>
        <a:lstStyle/>
        <a:p>
          <a:endParaRPr lang="es-ES"/>
        </a:p>
      </dgm:t>
    </dgm:pt>
    <dgm:pt modelId="{A105AF58-9FAC-4F80-BE10-30E05D8E2918}" type="pres">
      <dgm:prSet presAssocID="{E108F5C8-CEEF-449E-A746-622726582957}" presName="quadrantPlaceholder" presStyleCnt="0"/>
      <dgm:spPr/>
      <dgm:t>
        <a:bodyPr/>
        <a:lstStyle/>
        <a:p>
          <a:endParaRPr lang="es-ES"/>
        </a:p>
      </dgm:t>
    </dgm:pt>
    <dgm:pt modelId="{DBC8C15C-D092-4FD0-8FB8-AA8CDAEAED69}" type="pres">
      <dgm:prSet presAssocID="{E108F5C8-CEEF-449E-A746-622726582957}" presName="center1" presStyleLbl="fgShp" presStyleIdx="0" presStyleCnt="2" custLinFactNeighborY="47803"/>
      <dgm:spPr/>
      <dgm:t>
        <a:bodyPr/>
        <a:lstStyle/>
        <a:p>
          <a:endParaRPr lang="es-ES"/>
        </a:p>
      </dgm:t>
    </dgm:pt>
    <dgm:pt modelId="{8E8A6030-2718-4569-B788-FCD75E240DCC}" type="pres">
      <dgm:prSet presAssocID="{E108F5C8-CEEF-449E-A746-622726582957}" presName="center2" presStyleLbl="fgShp" presStyleIdx="1" presStyleCnt="2" custLinFactNeighborX="-1244" custLinFactNeighborY="-32091"/>
      <dgm:spPr/>
      <dgm:t>
        <a:bodyPr/>
        <a:lstStyle/>
        <a:p>
          <a:endParaRPr lang="es-ES"/>
        </a:p>
      </dgm:t>
    </dgm:pt>
  </dgm:ptLst>
  <dgm:cxnLst>
    <dgm:cxn modelId="{38F99F1F-809C-4246-B231-69ECFC8EEB6D}" type="presOf" srcId="{A0967687-CC17-469D-9FAE-E2AE1ADAFB21}" destId="{CF0194CA-C578-47A3-8108-9F237CD64E4E}" srcOrd="0" destOrd="0" presId="urn:microsoft.com/office/officeart/2005/8/layout/cycle4#1"/>
    <dgm:cxn modelId="{D3BB076E-3DEA-43E2-BAE3-B4423BACC699}" srcId="{A0967687-CC17-469D-9FAE-E2AE1ADAFB21}" destId="{1DEA4DF3-9C87-41F9-AF77-41E189880C68}" srcOrd="0" destOrd="0" parTransId="{FADCEDC0-4A11-462E-9B95-0FB8AD30A4FD}" sibTransId="{AD29AE70-A3C0-4B4F-AB30-224011812930}"/>
    <dgm:cxn modelId="{3D29C86B-9871-4993-B712-267E280AAA97}" type="presOf" srcId="{F6B5F70C-A52E-45B9-A3B1-7E482B14658C}" destId="{3C00CB28-1E6F-4EE8-8F99-94FEE62A82D3}" srcOrd="1" destOrd="0" presId="urn:microsoft.com/office/officeart/2005/8/layout/cycle4#1"/>
    <dgm:cxn modelId="{1BF89711-D8EE-4F12-BB56-1318AE90445B}" srcId="{A79FDB2E-A72C-4DCB-B74D-532EC76454E1}" destId="{F6B5F70C-A52E-45B9-A3B1-7E482B14658C}" srcOrd="0" destOrd="0" parTransId="{F74623A4-62C6-4E61-82B3-FA315DE3D5C6}" sibTransId="{EB2CC657-3A2C-4C6F-B50A-2D1F01DD313C}"/>
    <dgm:cxn modelId="{1831BEB1-2C12-4870-90A8-EC0964216433}" srcId="{E108F5C8-CEEF-449E-A746-622726582957}" destId="{A79FDB2E-A72C-4DCB-B74D-532EC76454E1}" srcOrd="0" destOrd="0" parTransId="{81B9957E-248B-4276-95C2-CF64D294255D}" sibTransId="{C87CDD1E-EF6E-4FE2-98FF-29F3FF99F3A0}"/>
    <dgm:cxn modelId="{71A10978-7BE4-4592-909C-4B0A5F684BEC}" type="presOf" srcId="{22588155-4A83-4768-8CF4-1AC15B8DB32A}" destId="{FBFF4089-987C-4F35-96A0-43A73C9E56AF}" srcOrd="0" destOrd="0" presId="urn:microsoft.com/office/officeart/2005/8/layout/cycle4#1"/>
    <dgm:cxn modelId="{8C749C6E-17BA-49E0-B39F-4302FD98650A}" type="presOf" srcId="{A79FDB2E-A72C-4DCB-B74D-532EC76454E1}" destId="{4F665BD2-2021-457D-8EE2-4FFFB9D0A86D}" srcOrd="0" destOrd="0" presId="urn:microsoft.com/office/officeart/2005/8/layout/cycle4#1"/>
    <dgm:cxn modelId="{C8D9DCFD-70E2-4587-99F6-955461B694D2}" srcId="{22588155-4A83-4768-8CF4-1AC15B8DB32A}" destId="{FEC4354B-1F37-437F-8009-FB8D46980D89}" srcOrd="0" destOrd="0" parTransId="{F272FB23-0DFE-44BA-A3B1-95A150B2587B}" sibTransId="{A0910364-6915-4111-9D28-A87DEE04B417}"/>
    <dgm:cxn modelId="{5D30D5F8-8287-4BF5-A100-614F20CF778B}" type="presOf" srcId="{FEC4354B-1F37-437F-8009-FB8D46980D89}" destId="{AE3C3003-4072-47ED-BA63-62B917CD8351}" srcOrd="1" destOrd="0" presId="urn:microsoft.com/office/officeart/2005/8/layout/cycle4#1"/>
    <dgm:cxn modelId="{649E3810-AFAA-478D-AC10-09E567E6A102}" srcId="{E108F5C8-CEEF-449E-A746-622726582957}" destId="{F8F9B0DF-A458-4F81-8FFF-CB739CB6ADC8}" srcOrd="2" destOrd="0" parTransId="{0FEB7B44-13E1-4591-89B2-B223C60A902C}" sibTransId="{F764C61A-7E98-4817-93A9-33113E9CE2A0}"/>
    <dgm:cxn modelId="{6BC34669-560C-4DB9-9278-BD1817228D73}" type="presOf" srcId="{F8F9B0DF-A458-4F81-8FFF-CB739CB6ADC8}" destId="{1740E5AD-4322-46D0-9FCB-4E21A8A6EEB2}" srcOrd="0" destOrd="0" presId="urn:microsoft.com/office/officeart/2005/8/layout/cycle4#1"/>
    <dgm:cxn modelId="{3FC82290-DB01-46A4-B22E-03BD60523CC6}" type="presOf" srcId="{353D743C-7556-4F0D-B344-3D423C14D552}" destId="{E7939BBB-41EA-460F-9B3B-8D6751F596C9}" srcOrd="0" destOrd="0" presId="urn:microsoft.com/office/officeart/2005/8/layout/cycle4#1"/>
    <dgm:cxn modelId="{09344A9B-98C9-4432-9DFE-1277E6FCFDEA}" type="presOf" srcId="{1DEA4DF3-9C87-41F9-AF77-41E189880C68}" destId="{A8824D2F-22FF-4FB0-80B1-8F83015C1B78}" srcOrd="0" destOrd="0" presId="urn:microsoft.com/office/officeart/2005/8/layout/cycle4#1"/>
    <dgm:cxn modelId="{7539F74C-EDBB-4375-866D-C0A844360566}" type="presOf" srcId="{F6B5F70C-A52E-45B9-A3B1-7E482B14658C}" destId="{358F2D8A-8651-45B1-8921-B9A6677E35B7}" srcOrd="0" destOrd="0" presId="urn:microsoft.com/office/officeart/2005/8/layout/cycle4#1"/>
    <dgm:cxn modelId="{17D64C3C-588B-492C-98DB-6F52B92E9783}" type="presOf" srcId="{FEC4354B-1F37-437F-8009-FB8D46980D89}" destId="{E48E4880-D2DF-4084-BD64-AAE9B3DD695B}" srcOrd="0" destOrd="0" presId="urn:microsoft.com/office/officeart/2005/8/layout/cycle4#1"/>
    <dgm:cxn modelId="{E083A179-323D-4849-8607-1E3E871037C7}" srcId="{E108F5C8-CEEF-449E-A746-622726582957}" destId="{22588155-4A83-4768-8CF4-1AC15B8DB32A}" srcOrd="1" destOrd="0" parTransId="{933DC28C-891D-4569-8BAD-42D63B47E0AA}" sibTransId="{0EA14604-BEA3-4F31-A1BD-C68CF057BC12}"/>
    <dgm:cxn modelId="{A01310B5-7C6A-4CE5-899F-344F8F5455B2}" srcId="{E108F5C8-CEEF-449E-A746-622726582957}" destId="{A0967687-CC17-469D-9FAE-E2AE1ADAFB21}" srcOrd="3" destOrd="0" parTransId="{4137B594-83E7-4440-92FE-02396F184ECC}" sibTransId="{11758C11-0CFA-4E07-8BF7-FA8391FBED1F}"/>
    <dgm:cxn modelId="{C1A29976-0705-49AE-8921-64807C1A044D}" type="presOf" srcId="{E108F5C8-CEEF-449E-A746-622726582957}" destId="{21E163C8-3CB9-4C39-881E-C88A972C0CA4}" srcOrd="0" destOrd="0" presId="urn:microsoft.com/office/officeart/2005/8/layout/cycle4#1"/>
    <dgm:cxn modelId="{9B645F20-F025-480F-A4D5-E137B37CE463}" srcId="{F8F9B0DF-A458-4F81-8FFF-CB739CB6ADC8}" destId="{353D743C-7556-4F0D-B344-3D423C14D552}" srcOrd="0" destOrd="0" parTransId="{A314912E-C709-4445-A6D3-D51FEB192AEE}" sibTransId="{D02B0D26-08E7-4F42-A749-1C8D41D69482}"/>
    <dgm:cxn modelId="{AF1AD581-5A8E-4411-98C2-A5636A2C1F09}" type="presOf" srcId="{1DEA4DF3-9C87-41F9-AF77-41E189880C68}" destId="{E86CDA15-9801-4A7D-828B-A08EEE1BDD68}" srcOrd="1" destOrd="0" presId="urn:microsoft.com/office/officeart/2005/8/layout/cycle4#1"/>
    <dgm:cxn modelId="{581B2642-AF3F-4706-AAF2-7D6F4EB0CBB4}" type="presOf" srcId="{353D743C-7556-4F0D-B344-3D423C14D552}" destId="{0AB99B28-065C-414B-B0E9-BA370C75FCBE}" srcOrd="1" destOrd="0" presId="urn:microsoft.com/office/officeart/2005/8/layout/cycle4#1"/>
    <dgm:cxn modelId="{4474C812-3D03-4B4E-B09B-58091A66EFD3}" type="presParOf" srcId="{21E163C8-3CB9-4C39-881E-C88A972C0CA4}" destId="{A9241463-CC6A-4B0D-82B4-CE9493CE1926}" srcOrd="0" destOrd="0" presId="urn:microsoft.com/office/officeart/2005/8/layout/cycle4#1"/>
    <dgm:cxn modelId="{8B0DEB00-A53C-4925-9D17-FC93BB2A76CD}" type="presParOf" srcId="{A9241463-CC6A-4B0D-82B4-CE9493CE1926}" destId="{B1232D5D-B797-4348-8A5C-8BD32273542C}" srcOrd="0" destOrd="0" presId="urn:microsoft.com/office/officeart/2005/8/layout/cycle4#1"/>
    <dgm:cxn modelId="{2C18187E-BA5C-4C2F-8B7C-62AF33CD1535}" type="presParOf" srcId="{B1232D5D-B797-4348-8A5C-8BD32273542C}" destId="{358F2D8A-8651-45B1-8921-B9A6677E35B7}" srcOrd="0" destOrd="0" presId="urn:microsoft.com/office/officeart/2005/8/layout/cycle4#1"/>
    <dgm:cxn modelId="{0ABA5EAA-1F7F-492C-9BB3-44E9351BE96F}" type="presParOf" srcId="{B1232D5D-B797-4348-8A5C-8BD32273542C}" destId="{3C00CB28-1E6F-4EE8-8F99-94FEE62A82D3}" srcOrd="1" destOrd="0" presId="urn:microsoft.com/office/officeart/2005/8/layout/cycle4#1"/>
    <dgm:cxn modelId="{C913B121-5E02-4FCE-96ED-C61A7EF3E5C0}" type="presParOf" srcId="{A9241463-CC6A-4B0D-82B4-CE9493CE1926}" destId="{0429DBE5-CEDB-42D9-9D90-45B03681D22A}" srcOrd="1" destOrd="0" presId="urn:microsoft.com/office/officeart/2005/8/layout/cycle4#1"/>
    <dgm:cxn modelId="{ECDB0E38-9F06-4EDB-8F34-A9298227CFAE}" type="presParOf" srcId="{0429DBE5-CEDB-42D9-9D90-45B03681D22A}" destId="{E48E4880-D2DF-4084-BD64-AAE9B3DD695B}" srcOrd="0" destOrd="0" presId="urn:microsoft.com/office/officeart/2005/8/layout/cycle4#1"/>
    <dgm:cxn modelId="{5F4A9891-EA38-4AC9-90D2-CB7AB88D4FC0}" type="presParOf" srcId="{0429DBE5-CEDB-42D9-9D90-45B03681D22A}" destId="{AE3C3003-4072-47ED-BA63-62B917CD8351}" srcOrd="1" destOrd="0" presId="urn:microsoft.com/office/officeart/2005/8/layout/cycle4#1"/>
    <dgm:cxn modelId="{5AFE6693-94E4-473A-A591-50AB1C8855E4}" type="presParOf" srcId="{A9241463-CC6A-4B0D-82B4-CE9493CE1926}" destId="{809BD07F-CD5E-4A77-BB52-8D388D336564}" srcOrd="2" destOrd="0" presId="urn:microsoft.com/office/officeart/2005/8/layout/cycle4#1"/>
    <dgm:cxn modelId="{5A452BFF-F20B-4E5B-B14F-E2F8870E28C2}" type="presParOf" srcId="{809BD07F-CD5E-4A77-BB52-8D388D336564}" destId="{E7939BBB-41EA-460F-9B3B-8D6751F596C9}" srcOrd="0" destOrd="0" presId="urn:microsoft.com/office/officeart/2005/8/layout/cycle4#1"/>
    <dgm:cxn modelId="{E02BE508-EECA-4EE4-B3F2-97FBEA9A3A8F}" type="presParOf" srcId="{809BD07F-CD5E-4A77-BB52-8D388D336564}" destId="{0AB99B28-065C-414B-B0E9-BA370C75FCBE}" srcOrd="1" destOrd="0" presId="urn:microsoft.com/office/officeart/2005/8/layout/cycle4#1"/>
    <dgm:cxn modelId="{CDEF470D-1299-4F11-8590-FDD1F1F2E15B}" type="presParOf" srcId="{A9241463-CC6A-4B0D-82B4-CE9493CE1926}" destId="{4D851C59-BA97-45DE-B3F3-039889C755BE}" srcOrd="3" destOrd="0" presId="urn:microsoft.com/office/officeart/2005/8/layout/cycle4#1"/>
    <dgm:cxn modelId="{4C4BB754-5D29-4ED7-AB2B-8ECE623DFFC1}" type="presParOf" srcId="{4D851C59-BA97-45DE-B3F3-039889C755BE}" destId="{A8824D2F-22FF-4FB0-80B1-8F83015C1B78}" srcOrd="0" destOrd="0" presId="urn:microsoft.com/office/officeart/2005/8/layout/cycle4#1"/>
    <dgm:cxn modelId="{61715950-C90A-4392-9B28-994C4EE91226}" type="presParOf" srcId="{4D851C59-BA97-45DE-B3F3-039889C755BE}" destId="{E86CDA15-9801-4A7D-828B-A08EEE1BDD68}" srcOrd="1" destOrd="0" presId="urn:microsoft.com/office/officeart/2005/8/layout/cycle4#1"/>
    <dgm:cxn modelId="{35BCA071-F69D-42A5-B7B7-CA441F01CA96}" type="presParOf" srcId="{A9241463-CC6A-4B0D-82B4-CE9493CE1926}" destId="{4CF2A228-66FA-4C55-93B9-DD96562E5FA0}" srcOrd="4" destOrd="0" presId="urn:microsoft.com/office/officeart/2005/8/layout/cycle4#1"/>
    <dgm:cxn modelId="{D72137A0-228C-40E9-AE2E-46B7374908EA}" type="presParOf" srcId="{21E163C8-3CB9-4C39-881E-C88A972C0CA4}" destId="{C182A155-A15B-467B-ADAB-5C902657BCDD}" srcOrd="1" destOrd="0" presId="urn:microsoft.com/office/officeart/2005/8/layout/cycle4#1"/>
    <dgm:cxn modelId="{17D2DDEE-582B-4FFF-8BB7-D4992E40976C}" type="presParOf" srcId="{C182A155-A15B-467B-ADAB-5C902657BCDD}" destId="{4F665BD2-2021-457D-8EE2-4FFFB9D0A86D}" srcOrd="0" destOrd="0" presId="urn:microsoft.com/office/officeart/2005/8/layout/cycle4#1"/>
    <dgm:cxn modelId="{C22DB36D-98B1-4CA2-8132-878C6044F7E4}" type="presParOf" srcId="{C182A155-A15B-467B-ADAB-5C902657BCDD}" destId="{FBFF4089-987C-4F35-96A0-43A73C9E56AF}" srcOrd="1" destOrd="0" presId="urn:microsoft.com/office/officeart/2005/8/layout/cycle4#1"/>
    <dgm:cxn modelId="{A4FC75C3-7D6D-413A-8421-43DD57ABA9F1}" type="presParOf" srcId="{C182A155-A15B-467B-ADAB-5C902657BCDD}" destId="{1740E5AD-4322-46D0-9FCB-4E21A8A6EEB2}" srcOrd="2" destOrd="0" presId="urn:microsoft.com/office/officeart/2005/8/layout/cycle4#1"/>
    <dgm:cxn modelId="{4DE0230F-D4F2-4F6F-B6C8-8957DB974023}" type="presParOf" srcId="{C182A155-A15B-467B-ADAB-5C902657BCDD}" destId="{CF0194CA-C578-47A3-8108-9F237CD64E4E}" srcOrd="3" destOrd="0" presId="urn:microsoft.com/office/officeart/2005/8/layout/cycle4#1"/>
    <dgm:cxn modelId="{27F33130-6B57-4436-AEBC-3F722A8D72CC}" type="presParOf" srcId="{C182A155-A15B-467B-ADAB-5C902657BCDD}" destId="{A105AF58-9FAC-4F80-BE10-30E05D8E2918}" srcOrd="4" destOrd="0" presId="urn:microsoft.com/office/officeart/2005/8/layout/cycle4#1"/>
    <dgm:cxn modelId="{B1957EA9-BCB3-4B0B-8923-EAC95766CC49}" type="presParOf" srcId="{21E163C8-3CB9-4C39-881E-C88A972C0CA4}" destId="{DBC8C15C-D092-4FD0-8FB8-AA8CDAEAED69}" srcOrd="2" destOrd="0" presId="urn:microsoft.com/office/officeart/2005/8/layout/cycle4#1"/>
    <dgm:cxn modelId="{B2A95144-18A7-4378-96E6-CEB08D1C582C}" type="presParOf" srcId="{21E163C8-3CB9-4C39-881E-C88A972C0CA4}" destId="{8E8A6030-2718-4569-B788-FCD75E240DCC}" srcOrd="3" destOrd="0" presId="urn:microsoft.com/office/officeart/2005/8/layout/cycle4#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CFC56A-7531-48AF-81A9-62DE6A767474}">
      <dsp:nvSpPr>
        <dsp:cNvPr id="0" name=""/>
        <dsp:cNvSpPr/>
      </dsp:nvSpPr>
      <dsp:spPr>
        <a:xfrm>
          <a:off x="415469" y="2214578"/>
          <a:ext cx="1572636" cy="857256"/>
        </a:xfrm>
        <a:prstGeom prst="homePlate">
          <a:avLst/>
        </a:prstGeom>
        <a:gradFill flip="none" rotWithShape="0">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latin typeface="Arial Narrow" pitchFamily="34" charset="0"/>
              <a:hlinkClick xmlns:r="http://schemas.openxmlformats.org/officeDocument/2006/relationships" r:id="" action="ppaction://noaction"/>
            </a:rPr>
            <a:t>Definición de referentes de </a:t>
          </a:r>
        </a:p>
        <a:p>
          <a:pPr lvl="0" algn="ctr" defTabSz="533400">
            <a:lnSpc>
              <a:spcPct val="90000"/>
            </a:lnSpc>
            <a:spcBef>
              <a:spcPct val="0"/>
            </a:spcBef>
            <a:spcAft>
              <a:spcPct val="35000"/>
            </a:spcAft>
          </a:pPr>
          <a:r>
            <a:rPr lang="es-CO" sz="1200" kern="1200" dirty="0" smtClean="0">
              <a:solidFill>
                <a:schemeClr val="tx1"/>
              </a:solidFill>
              <a:latin typeface="Arial Narrow" pitchFamily="34" charset="0"/>
              <a:hlinkClick xmlns:r="http://schemas.openxmlformats.org/officeDocument/2006/relationships" r:id="" action="ppaction://noaction"/>
            </a:rPr>
            <a:t>Calidad de EPBM</a:t>
          </a:r>
          <a:endParaRPr lang="es-CO" sz="1200" kern="1200" dirty="0">
            <a:solidFill>
              <a:schemeClr val="tx1"/>
            </a:solidFill>
            <a:latin typeface="Arial Narrow" pitchFamily="34" charset="0"/>
          </a:endParaRPr>
        </a:p>
      </dsp:txBody>
      <dsp:txXfrm>
        <a:off x="415469" y="2214578"/>
        <a:ext cx="1358322" cy="857256"/>
      </dsp:txXfrm>
    </dsp:sp>
    <dsp:sp modelId="{4D3B93A5-53D9-46CF-A85E-C35F66AAB3FC}">
      <dsp:nvSpPr>
        <dsp:cNvPr id="0" name=""/>
        <dsp:cNvSpPr/>
      </dsp:nvSpPr>
      <dsp:spPr>
        <a:xfrm>
          <a:off x="4386313" y="2214578"/>
          <a:ext cx="1997149" cy="857324"/>
        </a:xfrm>
        <a:prstGeom prst="chevron">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latin typeface="Arial Narrow" pitchFamily="34" charset="0"/>
              <a:hlinkClick xmlns:r="http://schemas.openxmlformats.org/officeDocument/2006/relationships" r:id="" action="ppaction://noaction"/>
            </a:rPr>
            <a:t>Formación profesional de docentes / directivos docentes de EPBM</a:t>
          </a:r>
          <a:endParaRPr lang="es-CO" sz="1200" kern="1200" dirty="0">
            <a:solidFill>
              <a:schemeClr val="tx1"/>
            </a:solidFill>
            <a:latin typeface="Arial Narrow" pitchFamily="34" charset="0"/>
          </a:endParaRPr>
        </a:p>
      </dsp:txBody>
      <dsp:txXfrm>
        <a:off x="4814975" y="2214578"/>
        <a:ext cx="1139825" cy="857324"/>
      </dsp:txXfrm>
    </dsp:sp>
    <dsp:sp modelId="{FA5B7390-DEB7-46F0-8E52-BB4FE88C3D59}">
      <dsp:nvSpPr>
        <dsp:cNvPr id="0" name=""/>
        <dsp:cNvSpPr/>
      </dsp:nvSpPr>
      <dsp:spPr>
        <a:xfrm>
          <a:off x="1479923" y="2214578"/>
          <a:ext cx="1776920" cy="857256"/>
        </a:xfrm>
        <a:prstGeom prst="chevron">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latin typeface="Arial Narrow" pitchFamily="34" charset="0"/>
              <a:hlinkClick xmlns:r="http://schemas.openxmlformats.org/officeDocument/2006/relationships" r:id="" action="ppaction://noaction"/>
            </a:rPr>
            <a:t>Fortalecimiento  de calidad educativa en SE y EE</a:t>
          </a:r>
          <a:endParaRPr lang="es-CO" sz="1200" kern="1200" dirty="0">
            <a:solidFill>
              <a:srgbClr val="FF0000"/>
            </a:solidFill>
            <a:latin typeface="Arial Narrow" pitchFamily="34" charset="0"/>
          </a:endParaRPr>
        </a:p>
      </dsp:txBody>
      <dsp:txXfrm>
        <a:off x="1908551" y="2214578"/>
        <a:ext cx="919664" cy="857256"/>
      </dsp:txXfrm>
    </dsp:sp>
    <dsp:sp modelId="{A0E0159E-C284-4ACD-A9EE-DADB399A6A23}">
      <dsp:nvSpPr>
        <dsp:cNvPr id="0" name=""/>
        <dsp:cNvSpPr/>
      </dsp:nvSpPr>
      <dsp:spPr>
        <a:xfrm>
          <a:off x="2857071" y="2214578"/>
          <a:ext cx="1949571" cy="857256"/>
        </a:xfrm>
        <a:prstGeom prst="chevron">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s-CO" sz="1200" b="0" kern="1200" dirty="0" smtClean="0">
              <a:solidFill>
                <a:schemeClr val="tx1"/>
              </a:solidFill>
              <a:latin typeface="Arial Narrow" pitchFamily="34" charset="0"/>
              <a:hlinkClick xmlns:r="http://schemas.openxmlformats.org/officeDocument/2006/relationships" r:id="" action="ppaction://noaction"/>
            </a:rPr>
            <a:t>Desarrollo de programas para el fomento de competencias</a:t>
          </a:r>
          <a:endParaRPr lang="es-CO" sz="1200" b="0" kern="1200" dirty="0">
            <a:solidFill>
              <a:schemeClr val="tx1"/>
            </a:solidFill>
            <a:latin typeface="Arial Narrow" pitchFamily="34" charset="0"/>
          </a:endParaRPr>
        </a:p>
      </dsp:txBody>
      <dsp:txXfrm>
        <a:off x="3285699" y="2214578"/>
        <a:ext cx="1092315" cy="857256"/>
      </dsp:txXfrm>
    </dsp:sp>
    <dsp:sp modelId="{DAE11B5B-AFF0-4311-AD13-31C84E40B043}">
      <dsp:nvSpPr>
        <dsp:cNvPr id="0" name=""/>
        <dsp:cNvSpPr/>
      </dsp:nvSpPr>
      <dsp:spPr>
        <a:xfrm>
          <a:off x="5965344" y="2214578"/>
          <a:ext cx="1984547" cy="868160"/>
        </a:xfrm>
        <a:prstGeom prst="chevron">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s-CO" sz="1200" kern="1200" dirty="0" smtClean="0">
              <a:solidFill>
                <a:schemeClr val="tx1"/>
              </a:solidFill>
              <a:latin typeface="Arial Narrow" pitchFamily="34" charset="0"/>
              <a:hlinkClick xmlns:r="http://schemas.openxmlformats.org/officeDocument/2006/relationships" r:id="" action="ppaction://noaction"/>
            </a:rPr>
            <a:t>Evaluación y análisis de  Calidad de   EPBM</a:t>
          </a:r>
          <a:endParaRPr lang="es-CO" sz="1200" kern="1200" dirty="0">
            <a:solidFill>
              <a:schemeClr val="tx1"/>
            </a:solidFill>
            <a:latin typeface="Arial Narrow" pitchFamily="34" charset="0"/>
          </a:endParaRPr>
        </a:p>
      </dsp:txBody>
      <dsp:txXfrm>
        <a:off x="6399424" y="2214578"/>
        <a:ext cx="1116387" cy="868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92951-14E2-4C42-A332-971AA12B0D34}">
      <dsp:nvSpPr>
        <dsp:cNvPr id="0" name=""/>
        <dsp:cNvSpPr/>
      </dsp:nvSpPr>
      <dsp:spPr>
        <a:xfrm>
          <a:off x="0" y="2115"/>
          <a:ext cx="1500198" cy="593572"/>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baseline="0" dirty="0" smtClean="0">
              <a:latin typeface="Arial Narrow" pitchFamily="34" charset="0"/>
            </a:rPr>
            <a:t> </a:t>
          </a:r>
          <a:r>
            <a:rPr lang="es-CO" sz="1200" b="1" kern="1200" dirty="0" smtClean="0">
              <a:latin typeface="Arial Narrow" pitchFamily="34" charset="0"/>
            </a:rPr>
            <a:t> Formación inicial de docentes.</a:t>
          </a:r>
          <a:endParaRPr lang="es-CO" sz="1200" b="1" kern="1200" baseline="0" dirty="0">
            <a:latin typeface="Arial Narrow" pitchFamily="34" charset="0"/>
          </a:endParaRPr>
        </a:p>
      </dsp:txBody>
      <dsp:txXfrm>
        <a:off x="17385" y="19500"/>
        <a:ext cx="1465428" cy="558802"/>
      </dsp:txXfrm>
    </dsp:sp>
    <dsp:sp modelId="{C14606A0-FA00-4118-8EE6-A3A330E40E79}">
      <dsp:nvSpPr>
        <dsp:cNvPr id="0" name=""/>
        <dsp:cNvSpPr/>
      </dsp:nvSpPr>
      <dsp:spPr>
        <a:xfrm rot="5400000">
          <a:off x="615534" y="655030"/>
          <a:ext cx="269128" cy="357191"/>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CO" sz="1300" b="1" kern="1200" dirty="0"/>
        </a:p>
      </dsp:txBody>
      <dsp:txXfrm rot="-5400000">
        <a:off x="642941" y="699061"/>
        <a:ext cx="214315" cy="188390"/>
      </dsp:txXfrm>
    </dsp:sp>
    <dsp:sp modelId="{DC50715F-83AE-4CC3-AD24-B7BCE6D212A2}">
      <dsp:nvSpPr>
        <dsp:cNvPr id="0" name=""/>
        <dsp:cNvSpPr/>
      </dsp:nvSpPr>
      <dsp:spPr>
        <a:xfrm>
          <a:off x="0" y="1071563"/>
          <a:ext cx="1500198" cy="685641"/>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latin typeface="Arial Narrow" pitchFamily="34" charset="0"/>
            </a:rPr>
            <a:t>Formación en servicio de docentes y directivos docentes</a:t>
          </a:r>
          <a:endParaRPr lang="es-CO" sz="1200" b="1" kern="1200" dirty="0">
            <a:latin typeface="Arial Narrow" pitchFamily="34" charset="0"/>
          </a:endParaRPr>
        </a:p>
      </dsp:txBody>
      <dsp:txXfrm>
        <a:off x="20082" y="1091645"/>
        <a:ext cx="1460034" cy="6454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92951-14E2-4C42-A332-971AA12B0D34}">
      <dsp:nvSpPr>
        <dsp:cNvPr id="0" name=""/>
        <dsp:cNvSpPr/>
      </dsp:nvSpPr>
      <dsp:spPr>
        <a:xfrm>
          <a:off x="214315" y="2352"/>
          <a:ext cx="1357319" cy="646598"/>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baseline="0" dirty="0" smtClean="0">
              <a:latin typeface="Arial Narrow" pitchFamily="34" charset="0"/>
            </a:rPr>
            <a:t>Acompañamiento a SE y EE</a:t>
          </a:r>
          <a:endParaRPr lang="es-CO" sz="1200" b="1" kern="1200" baseline="0" dirty="0">
            <a:latin typeface="Arial Narrow" pitchFamily="34" charset="0"/>
          </a:endParaRPr>
        </a:p>
      </dsp:txBody>
      <dsp:txXfrm>
        <a:off x="233253" y="21290"/>
        <a:ext cx="1319443" cy="608722"/>
      </dsp:txXfrm>
    </dsp:sp>
    <dsp:sp modelId="{C14606A0-FA00-4118-8EE6-A3A330E40E79}">
      <dsp:nvSpPr>
        <dsp:cNvPr id="0" name=""/>
        <dsp:cNvSpPr/>
      </dsp:nvSpPr>
      <dsp:spPr>
        <a:xfrm rot="5400000">
          <a:off x="742285" y="669043"/>
          <a:ext cx="301379" cy="361654"/>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CO" sz="1500" b="1" kern="1200" dirty="0"/>
        </a:p>
      </dsp:txBody>
      <dsp:txXfrm rot="-5400000">
        <a:off x="784479" y="699180"/>
        <a:ext cx="216992" cy="210965"/>
      </dsp:txXfrm>
    </dsp:sp>
    <dsp:sp modelId="{DC50715F-83AE-4CC3-AD24-B7BCE6D212A2}">
      <dsp:nvSpPr>
        <dsp:cNvPr id="0" name=""/>
        <dsp:cNvSpPr/>
      </dsp:nvSpPr>
      <dsp:spPr>
        <a:xfrm>
          <a:off x="214315" y="1050790"/>
          <a:ext cx="1357319" cy="598860"/>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latin typeface="Arial Narrow" pitchFamily="34" charset="0"/>
            </a:rPr>
            <a:t>Articulación educativa</a:t>
          </a:r>
          <a:endParaRPr lang="es-CO" sz="1200" b="1" kern="1200" dirty="0">
            <a:latin typeface="Arial Narrow" pitchFamily="34" charset="0"/>
          </a:endParaRPr>
        </a:p>
      </dsp:txBody>
      <dsp:txXfrm>
        <a:off x="231855" y="1068330"/>
        <a:ext cx="1322239" cy="563780"/>
      </dsp:txXfrm>
    </dsp:sp>
    <dsp:sp modelId="{4253B379-9975-431D-B451-6B5E8BAE4C5E}">
      <dsp:nvSpPr>
        <dsp:cNvPr id="0" name=""/>
        <dsp:cNvSpPr/>
      </dsp:nvSpPr>
      <dsp:spPr>
        <a:xfrm rot="5400000">
          <a:off x="742285" y="1669742"/>
          <a:ext cx="301379" cy="361654"/>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CO" sz="1500" b="1" kern="1200" dirty="0"/>
        </a:p>
      </dsp:txBody>
      <dsp:txXfrm rot="-5400000">
        <a:off x="784479" y="1699879"/>
        <a:ext cx="216992" cy="210965"/>
      </dsp:txXfrm>
    </dsp:sp>
    <dsp:sp modelId="{14F92EA5-12A3-4CF0-B741-936029A78997}">
      <dsp:nvSpPr>
        <dsp:cNvPr id="0" name=""/>
        <dsp:cNvSpPr/>
      </dsp:nvSpPr>
      <dsp:spPr>
        <a:xfrm>
          <a:off x="214315" y="2051489"/>
          <a:ext cx="1357319" cy="803677"/>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latin typeface="Arial Narrow" pitchFamily="34" charset="0"/>
            </a:rPr>
            <a:t>Formulación e implementación de proyectos </a:t>
          </a:r>
          <a:r>
            <a:rPr lang="es-CO" sz="1200" b="1" kern="1200" dirty="0" err="1" smtClean="0">
              <a:latin typeface="Arial Narrow" pitchFamily="34" charset="0"/>
            </a:rPr>
            <a:t>etnoeducativos</a:t>
          </a:r>
          <a:r>
            <a:rPr lang="es-CO" sz="1200" b="1" kern="1200" dirty="0" smtClean="0">
              <a:latin typeface="Arial Narrow" pitchFamily="34" charset="0"/>
            </a:rPr>
            <a:t>. </a:t>
          </a:r>
        </a:p>
      </dsp:txBody>
      <dsp:txXfrm>
        <a:off x="237854" y="2075028"/>
        <a:ext cx="1310241" cy="7565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92951-14E2-4C42-A332-971AA12B0D34}">
      <dsp:nvSpPr>
        <dsp:cNvPr id="0" name=""/>
        <dsp:cNvSpPr/>
      </dsp:nvSpPr>
      <dsp:spPr>
        <a:xfrm>
          <a:off x="0" y="11"/>
          <a:ext cx="1928826" cy="571462"/>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O" sz="1100" b="1" kern="1200" dirty="0" smtClean="0">
              <a:latin typeface="Arial Narrow" pitchFamily="34" charset="0"/>
            </a:rPr>
            <a:t>Análisis de la información y las evaluaciones para mejorar la calidad de EPBM</a:t>
          </a:r>
          <a:endParaRPr lang="es-CO" sz="1100" b="1" kern="1200" baseline="0" dirty="0">
            <a:latin typeface="Arial Narrow" pitchFamily="34" charset="0"/>
          </a:endParaRPr>
        </a:p>
      </dsp:txBody>
      <dsp:txXfrm>
        <a:off x="16738" y="16749"/>
        <a:ext cx="1895350" cy="5379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92951-14E2-4C42-A332-971AA12B0D34}">
      <dsp:nvSpPr>
        <dsp:cNvPr id="0" name=""/>
        <dsp:cNvSpPr/>
      </dsp:nvSpPr>
      <dsp:spPr>
        <a:xfrm>
          <a:off x="0" y="2115"/>
          <a:ext cx="1500198" cy="593572"/>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latin typeface="Arial Narrow" pitchFamily="34" charset="0"/>
            </a:rPr>
            <a:t>Desarrollo específico de competencias.</a:t>
          </a:r>
          <a:endParaRPr lang="es-CO" sz="1200" b="1" kern="1200" baseline="0" dirty="0">
            <a:latin typeface="Arial Narrow" pitchFamily="34" charset="0"/>
          </a:endParaRPr>
        </a:p>
      </dsp:txBody>
      <dsp:txXfrm>
        <a:off x="17385" y="19500"/>
        <a:ext cx="1465428" cy="558802"/>
      </dsp:txXfrm>
    </dsp:sp>
    <dsp:sp modelId="{C14606A0-FA00-4118-8EE6-A3A330E40E79}">
      <dsp:nvSpPr>
        <dsp:cNvPr id="0" name=""/>
        <dsp:cNvSpPr/>
      </dsp:nvSpPr>
      <dsp:spPr>
        <a:xfrm rot="5400000">
          <a:off x="615534" y="655030"/>
          <a:ext cx="269128" cy="357191"/>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CO" sz="1300" b="1" kern="1200" dirty="0"/>
        </a:p>
      </dsp:txBody>
      <dsp:txXfrm rot="-5400000">
        <a:off x="642941" y="699061"/>
        <a:ext cx="214315" cy="188390"/>
      </dsp:txXfrm>
    </dsp:sp>
    <dsp:sp modelId="{DC50715F-83AE-4CC3-AD24-B7BCE6D212A2}">
      <dsp:nvSpPr>
        <dsp:cNvPr id="0" name=""/>
        <dsp:cNvSpPr/>
      </dsp:nvSpPr>
      <dsp:spPr>
        <a:xfrm>
          <a:off x="0" y="1071563"/>
          <a:ext cx="1500198" cy="685641"/>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latin typeface="Arial Narrow" pitchFamily="34" charset="0"/>
            </a:rPr>
            <a:t>Fortalecimiento de competencias a través de programas transversales.</a:t>
          </a:r>
          <a:endParaRPr lang="es-CO" sz="1200" b="1" kern="1200" dirty="0">
            <a:latin typeface="Arial Narrow" pitchFamily="34" charset="0"/>
          </a:endParaRPr>
        </a:p>
      </dsp:txBody>
      <dsp:txXfrm>
        <a:off x="20082" y="1091645"/>
        <a:ext cx="1460034" cy="6454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939BBB-41EA-460F-9B3B-8D6751F596C9}">
      <dsp:nvSpPr>
        <dsp:cNvPr id="0" name=""/>
        <dsp:cNvSpPr/>
      </dsp:nvSpPr>
      <dsp:spPr>
        <a:xfrm>
          <a:off x="3717749" y="2229940"/>
          <a:ext cx="3603792" cy="209087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6622584"/>
              <a:satOff val="26541"/>
              <a:lumOff val="575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 tIns="3810" rIns="3810" bIns="3810" numCol="1" spcCol="1270" anchor="t" anchorCtr="0">
          <a:noAutofit/>
        </a:bodyPr>
        <a:lstStyle/>
        <a:p>
          <a:pPr marL="57150" lvl="1" indent="-57150" algn="l" defTabSz="44450">
            <a:lnSpc>
              <a:spcPct val="90000"/>
            </a:lnSpc>
            <a:spcBef>
              <a:spcPct val="0"/>
            </a:spcBef>
            <a:spcAft>
              <a:spcPct val="15000"/>
            </a:spcAft>
            <a:buChar char="••"/>
          </a:pPr>
          <a:r>
            <a:rPr lang="es-ES" sz="100" kern="1200" dirty="0" smtClean="0"/>
            <a:t>.</a:t>
          </a:r>
          <a:endParaRPr lang="es-ES" sz="100" kern="1200" dirty="0"/>
        </a:p>
      </dsp:txBody>
      <dsp:txXfrm>
        <a:off x="4844816" y="2798589"/>
        <a:ext cx="2430794" cy="1476295"/>
      </dsp:txXfrm>
    </dsp:sp>
    <dsp:sp modelId="{A8824D2F-22FF-4FB0-80B1-8F83015C1B78}">
      <dsp:nvSpPr>
        <dsp:cNvPr id="0" name=""/>
        <dsp:cNvSpPr/>
      </dsp:nvSpPr>
      <dsp:spPr>
        <a:xfrm>
          <a:off x="0" y="2235456"/>
          <a:ext cx="3611990" cy="209682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 tIns="3810" rIns="3810" bIns="3810" numCol="1" spcCol="1270" anchor="t" anchorCtr="0">
          <a:noAutofit/>
        </a:bodyPr>
        <a:lstStyle/>
        <a:p>
          <a:pPr marL="57150" lvl="1" indent="-57150" algn="l" defTabSz="44450">
            <a:lnSpc>
              <a:spcPct val="90000"/>
            </a:lnSpc>
            <a:spcBef>
              <a:spcPct val="0"/>
            </a:spcBef>
            <a:spcAft>
              <a:spcPct val="15000"/>
            </a:spcAft>
            <a:buChar char="••"/>
          </a:pPr>
          <a:r>
            <a:rPr lang="es-ES" sz="100" kern="1200" dirty="0" smtClean="0"/>
            <a:t>.</a:t>
          </a:r>
          <a:endParaRPr lang="es-ES" sz="100" kern="1200" dirty="0"/>
        </a:p>
      </dsp:txBody>
      <dsp:txXfrm>
        <a:off x="46060" y="2805721"/>
        <a:ext cx="2436273" cy="1480495"/>
      </dsp:txXfrm>
    </dsp:sp>
    <dsp:sp modelId="{E48E4880-D2DF-4084-BD64-AAE9B3DD695B}">
      <dsp:nvSpPr>
        <dsp:cNvPr id="0" name=""/>
        <dsp:cNvSpPr/>
      </dsp:nvSpPr>
      <dsp:spPr>
        <a:xfrm>
          <a:off x="3716157" y="94898"/>
          <a:ext cx="3621279" cy="2060732"/>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3311292"/>
              <a:satOff val="13270"/>
              <a:lumOff val="287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3810" rIns="540000" bIns="3810" numCol="1" spcCol="1270" anchor="t" anchorCtr="0">
          <a:noAutofit/>
        </a:bodyPr>
        <a:lstStyle/>
        <a:p>
          <a:pPr marL="57150" lvl="1" indent="-57150" algn="l" defTabSz="44450">
            <a:lnSpc>
              <a:spcPct val="90000"/>
            </a:lnSpc>
            <a:spcBef>
              <a:spcPct val="0"/>
            </a:spcBef>
            <a:spcAft>
              <a:spcPct val="15000"/>
            </a:spcAft>
            <a:buChar char="••"/>
          </a:pPr>
          <a:r>
            <a:rPr lang="es-ES" sz="100" kern="1200" dirty="0" smtClean="0"/>
            <a:t>.</a:t>
          </a:r>
          <a:endParaRPr lang="es-ES" sz="100" kern="1200" dirty="0"/>
        </a:p>
      </dsp:txBody>
      <dsp:txXfrm>
        <a:off x="4847809" y="140166"/>
        <a:ext cx="2444359" cy="1455013"/>
      </dsp:txXfrm>
    </dsp:sp>
    <dsp:sp modelId="{358F2D8A-8651-45B1-8921-B9A6677E35B7}">
      <dsp:nvSpPr>
        <dsp:cNvPr id="0" name=""/>
        <dsp:cNvSpPr/>
      </dsp:nvSpPr>
      <dsp:spPr>
        <a:xfrm>
          <a:off x="65094" y="68810"/>
          <a:ext cx="3542040" cy="2078699"/>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3810" tIns="3810" rIns="3810" bIns="3810" numCol="1" spcCol="1270" anchor="t" anchorCtr="0">
          <a:noAutofit/>
        </a:bodyPr>
        <a:lstStyle/>
        <a:p>
          <a:pPr marL="57150" lvl="1" indent="-57150" algn="l" defTabSz="44450">
            <a:lnSpc>
              <a:spcPct val="90000"/>
            </a:lnSpc>
            <a:spcBef>
              <a:spcPct val="0"/>
            </a:spcBef>
            <a:spcAft>
              <a:spcPct val="15000"/>
            </a:spcAft>
            <a:buChar char="••"/>
          </a:pPr>
          <a:r>
            <a:rPr lang="es-ES" sz="100" kern="1200" dirty="0" smtClean="0"/>
            <a:t>.</a:t>
          </a:r>
          <a:endParaRPr lang="es-ES" sz="100" kern="1200" dirty="0"/>
        </a:p>
      </dsp:txBody>
      <dsp:txXfrm>
        <a:off x="110756" y="114472"/>
        <a:ext cx="2388104" cy="1467700"/>
      </dsp:txXfrm>
    </dsp:sp>
    <dsp:sp modelId="{4F665BD2-2021-457D-8EE2-4FFFB9D0A86D}">
      <dsp:nvSpPr>
        <dsp:cNvPr id="0" name=""/>
        <dsp:cNvSpPr/>
      </dsp:nvSpPr>
      <dsp:spPr>
        <a:xfrm>
          <a:off x="1723673" y="241227"/>
          <a:ext cx="1911244" cy="1911244"/>
        </a:xfrm>
        <a:prstGeom prst="pieWedg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0" rIns="99568" bIns="99568" numCol="1" spcCol="1270" anchor="t" anchorCtr="0">
          <a:noAutofit/>
        </a:bodyPr>
        <a:lstStyle/>
        <a:p>
          <a:pPr lvl="0" algn="ctr" defTabSz="622300">
            <a:lnSpc>
              <a:spcPct val="90000"/>
            </a:lnSpc>
            <a:spcBef>
              <a:spcPct val="0"/>
            </a:spcBef>
            <a:spcAft>
              <a:spcPct val="35000"/>
            </a:spcAft>
          </a:pPr>
          <a:r>
            <a:rPr lang="es-ES" sz="1400" u="none" kern="1200" dirty="0" smtClean="0">
              <a:hlinkClick xmlns:r="http://schemas.openxmlformats.org/officeDocument/2006/relationships" r:id="" action="ppaction://noaction"/>
            </a:rPr>
            <a:t>Uso Pedagógico y Apropiación de Medios y TIC</a:t>
          </a:r>
          <a:endParaRPr lang="es-ES" sz="1400" u="none" kern="1200" dirty="0"/>
        </a:p>
      </dsp:txBody>
      <dsp:txXfrm>
        <a:off x="2283463" y="801017"/>
        <a:ext cx="1351454" cy="1351454"/>
      </dsp:txXfrm>
    </dsp:sp>
    <dsp:sp modelId="{FBFF4089-987C-4F35-96A0-43A73C9E56AF}">
      <dsp:nvSpPr>
        <dsp:cNvPr id="0" name=""/>
        <dsp:cNvSpPr/>
      </dsp:nvSpPr>
      <dsp:spPr>
        <a:xfrm rot="5400000">
          <a:off x="3723197" y="253860"/>
          <a:ext cx="1911244" cy="1911244"/>
        </a:xfrm>
        <a:prstGeom prst="pieWedge">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0" rIns="99568" bIns="99568" numCol="1" spcCol="1270" anchor="t" anchorCtr="0">
          <a:noAutofit/>
        </a:bodyPr>
        <a:lstStyle/>
        <a:p>
          <a:pPr lvl="0" algn="ctr" defTabSz="622300">
            <a:lnSpc>
              <a:spcPct val="90000"/>
            </a:lnSpc>
            <a:spcBef>
              <a:spcPct val="0"/>
            </a:spcBef>
            <a:spcAft>
              <a:spcPct val="35000"/>
            </a:spcAft>
          </a:pPr>
          <a:r>
            <a:rPr lang="es-ES" sz="1400" kern="1200" dirty="0" smtClean="0">
              <a:hlinkClick xmlns:r="http://schemas.openxmlformats.org/officeDocument/2006/relationships" r:id="" action="ppaction://noaction"/>
            </a:rPr>
            <a:t>Desarrollo Profesional Docente</a:t>
          </a:r>
          <a:endParaRPr lang="es-ES" sz="1400" kern="1200" dirty="0"/>
        </a:p>
      </dsp:txBody>
      <dsp:txXfrm rot="-5400000">
        <a:off x="3723197" y="813650"/>
        <a:ext cx="1351454" cy="1351454"/>
      </dsp:txXfrm>
    </dsp:sp>
    <dsp:sp modelId="{1740E5AD-4322-46D0-9FCB-4E21A8A6EEB2}">
      <dsp:nvSpPr>
        <dsp:cNvPr id="0" name=""/>
        <dsp:cNvSpPr/>
      </dsp:nvSpPr>
      <dsp:spPr>
        <a:xfrm rot="10800000">
          <a:off x="3746686" y="2232876"/>
          <a:ext cx="1911244" cy="1911244"/>
        </a:xfrm>
        <a:prstGeom prst="pieWedge">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s-ES" sz="1400" kern="1200" dirty="0" smtClean="0">
              <a:hlinkClick xmlns:r="http://schemas.openxmlformats.org/officeDocument/2006/relationships" r:id="" action="ppaction://noaction"/>
            </a:rPr>
            <a:t>Gestión de Infraestructura Tecnológica</a:t>
          </a:r>
          <a:endParaRPr lang="es-ES" sz="1400" kern="1200" dirty="0"/>
        </a:p>
      </dsp:txBody>
      <dsp:txXfrm rot="10800000">
        <a:off x="3746686" y="2232876"/>
        <a:ext cx="1351454" cy="1351454"/>
      </dsp:txXfrm>
    </dsp:sp>
    <dsp:sp modelId="{CF0194CA-C578-47A3-8108-9F237CD64E4E}">
      <dsp:nvSpPr>
        <dsp:cNvPr id="0" name=""/>
        <dsp:cNvSpPr/>
      </dsp:nvSpPr>
      <dsp:spPr>
        <a:xfrm rot="16200000">
          <a:off x="1706721" y="2253192"/>
          <a:ext cx="1909371" cy="1887238"/>
        </a:xfrm>
        <a:prstGeom prst="pieWedg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s-ES" sz="1400" kern="1200" dirty="0" smtClean="0">
              <a:hlinkClick xmlns:r="http://schemas.openxmlformats.org/officeDocument/2006/relationships" r:id="" action="ppaction://noaction"/>
            </a:rPr>
            <a:t>Producción e intercambio de Contenidos</a:t>
          </a:r>
          <a:endParaRPr lang="es-ES" sz="1400" kern="1200" dirty="0"/>
        </a:p>
      </dsp:txBody>
      <dsp:txXfrm rot="5400000">
        <a:off x="2270547" y="2242126"/>
        <a:ext cx="1334479" cy="1350129"/>
      </dsp:txXfrm>
    </dsp:sp>
    <dsp:sp modelId="{DBC8C15C-D092-4FD0-8FB8-AA8CDAEAED69}">
      <dsp:nvSpPr>
        <dsp:cNvPr id="0" name=""/>
        <dsp:cNvSpPr/>
      </dsp:nvSpPr>
      <dsp:spPr>
        <a:xfrm>
          <a:off x="3349114" y="2086288"/>
          <a:ext cx="659886" cy="573814"/>
        </a:xfrm>
        <a:prstGeom prst="circularArrow">
          <a:avLst/>
        </a:prstGeom>
        <a:gradFill rotWithShape="0">
          <a:gsLst>
            <a:gs pos="0">
              <a:schemeClr val="accent5">
                <a:tint val="40000"/>
                <a:hueOff val="0"/>
                <a:satOff val="0"/>
                <a:lumOff val="0"/>
                <a:alphaOff val="0"/>
                <a:tint val="50000"/>
                <a:satMod val="300000"/>
              </a:schemeClr>
            </a:gs>
            <a:gs pos="35000">
              <a:schemeClr val="accent5">
                <a:tint val="40000"/>
                <a:hueOff val="0"/>
                <a:satOff val="0"/>
                <a:lumOff val="0"/>
                <a:alphaOff val="0"/>
                <a:tint val="37000"/>
                <a:satMod val="300000"/>
              </a:schemeClr>
            </a:gs>
            <a:gs pos="100000">
              <a:schemeClr val="accent5">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8E8A6030-2718-4569-B788-FCD75E240DCC}">
      <dsp:nvSpPr>
        <dsp:cNvPr id="0" name=""/>
        <dsp:cNvSpPr/>
      </dsp:nvSpPr>
      <dsp:spPr>
        <a:xfrm rot="10800000">
          <a:off x="3340905" y="1848543"/>
          <a:ext cx="659886" cy="573814"/>
        </a:xfrm>
        <a:prstGeom prst="circularArrow">
          <a:avLst/>
        </a:prstGeom>
        <a:gradFill rotWithShape="0">
          <a:gsLst>
            <a:gs pos="0">
              <a:schemeClr val="accent5">
                <a:tint val="40000"/>
                <a:hueOff val="0"/>
                <a:satOff val="0"/>
                <a:lumOff val="0"/>
                <a:alphaOff val="0"/>
                <a:tint val="50000"/>
                <a:satMod val="300000"/>
              </a:schemeClr>
            </a:gs>
            <a:gs pos="35000">
              <a:schemeClr val="accent5">
                <a:tint val="40000"/>
                <a:hueOff val="0"/>
                <a:satOff val="0"/>
                <a:lumOff val="0"/>
                <a:alphaOff val="0"/>
                <a:tint val="37000"/>
                <a:satMod val="300000"/>
              </a:schemeClr>
            </a:gs>
            <a:gs pos="100000">
              <a:schemeClr val="accent5">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469F306C-AB0D-42F7-B1A1-C771311CC642}" type="datetimeFigureOut">
              <a:rPr lang="es-CO" smtClean="0"/>
              <a:t>15/06/2015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9835BC-7E00-48A7-923C-A3365781FE11}" type="slidenum">
              <a:rPr lang="es-CO" smtClean="0"/>
              <a:t>‹Nº›</a:t>
            </a:fld>
            <a:endParaRPr lang="es-CO"/>
          </a:p>
        </p:txBody>
      </p:sp>
    </p:spTree>
    <p:extLst>
      <p:ext uri="{BB962C8B-B14F-4D97-AF65-F5344CB8AC3E}">
        <p14:creationId xmlns:p14="http://schemas.microsoft.com/office/powerpoint/2010/main" val="3220002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69F306C-AB0D-42F7-B1A1-C771311CC642}" type="datetimeFigureOut">
              <a:rPr lang="es-CO" smtClean="0"/>
              <a:t>15/06/2015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9835BC-7E00-48A7-923C-A3365781FE11}" type="slidenum">
              <a:rPr lang="es-CO" smtClean="0"/>
              <a:t>‹Nº›</a:t>
            </a:fld>
            <a:endParaRPr lang="es-CO"/>
          </a:p>
        </p:txBody>
      </p:sp>
    </p:spTree>
    <p:extLst>
      <p:ext uri="{BB962C8B-B14F-4D97-AF65-F5344CB8AC3E}">
        <p14:creationId xmlns:p14="http://schemas.microsoft.com/office/powerpoint/2010/main" val="165904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69F306C-AB0D-42F7-B1A1-C771311CC642}" type="datetimeFigureOut">
              <a:rPr lang="es-CO" smtClean="0"/>
              <a:t>15/06/2015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9835BC-7E00-48A7-923C-A3365781FE11}" type="slidenum">
              <a:rPr lang="es-CO" smtClean="0"/>
              <a:t>‹Nº›</a:t>
            </a:fld>
            <a:endParaRPr lang="es-CO"/>
          </a:p>
        </p:txBody>
      </p:sp>
    </p:spTree>
    <p:extLst>
      <p:ext uri="{BB962C8B-B14F-4D97-AF65-F5344CB8AC3E}">
        <p14:creationId xmlns:p14="http://schemas.microsoft.com/office/powerpoint/2010/main" val="2994868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469F306C-AB0D-42F7-B1A1-C771311CC642}" type="datetimeFigureOut">
              <a:rPr lang="es-CO" smtClean="0"/>
              <a:t>15/06/2015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9835BC-7E00-48A7-923C-A3365781FE11}" type="slidenum">
              <a:rPr lang="es-CO" smtClean="0"/>
              <a:t>‹Nº›</a:t>
            </a:fld>
            <a:endParaRPr lang="es-CO"/>
          </a:p>
        </p:txBody>
      </p:sp>
    </p:spTree>
    <p:extLst>
      <p:ext uri="{BB962C8B-B14F-4D97-AF65-F5344CB8AC3E}">
        <p14:creationId xmlns:p14="http://schemas.microsoft.com/office/powerpoint/2010/main" val="816025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69F306C-AB0D-42F7-B1A1-C771311CC642}" type="datetimeFigureOut">
              <a:rPr lang="es-CO" smtClean="0"/>
              <a:t>15/06/2015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9835BC-7E00-48A7-923C-A3365781FE11}" type="slidenum">
              <a:rPr lang="es-CO" smtClean="0"/>
              <a:t>‹Nº›</a:t>
            </a:fld>
            <a:endParaRPr lang="es-CO"/>
          </a:p>
        </p:txBody>
      </p:sp>
    </p:spTree>
    <p:extLst>
      <p:ext uri="{BB962C8B-B14F-4D97-AF65-F5344CB8AC3E}">
        <p14:creationId xmlns:p14="http://schemas.microsoft.com/office/powerpoint/2010/main" val="328893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469F306C-AB0D-42F7-B1A1-C771311CC642}" type="datetimeFigureOut">
              <a:rPr lang="es-CO" smtClean="0"/>
              <a:t>15/06/2015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09835BC-7E00-48A7-923C-A3365781FE11}" type="slidenum">
              <a:rPr lang="es-CO" smtClean="0"/>
              <a:t>‹Nº›</a:t>
            </a:fld>
            <a:endParaRPr lang="es-CO"/>
          </a:p>
        </p:txBody>
      </p:sp>
    </p:spTree>
    <p:extLst>
      <p:ext uri="{BB962C8B-B14F-4D97-AF65-F5344CB8AC3E}">
        <p14:creationId xmlns:p14="http://schemas.microsoft.com/office/powerpoint/2010/main" val="310700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469F306C-AB0D-42F7-B1A1-C771311CC642}" type="datetimeFigureOut">
              <a:rPr lang="es-CO" smtClean="0"/>
              <a:t>15/06/2015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09835BC-7E00-48A7-923C-A3365781FE11}" type="slidenum">
              <a:rPr lang="es-CO" smtClean="0"/>
              <a:t>‹Nº›</a:t>
            </a:fld>
            <a:endParaRPr lang="es-CO"/>
          </a:p>
        </p:txBody>
      </p:sp>
    </p:spTree>
    <p:extLst>
      <p:ext uri="{BB962C8B-B14F-4D97-AF65-F5344CB8AC3E}">
        <p14:creationId xmlns:p14="http://schemas.microsoft.com/office/powerpoint/2010/main" val="4042467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469F306C-AB0D-42F7-B1A1-C771311CC642}" type="datetimeFigureOut">
              <a:rPr lang="es-CO" smtClean="0"/>
              <a:t>15/06/2015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09835BC-7E00-48A7-923C-A3365781FE11}" type="slidenum">
              <a:rPr lang="es-CO" smtClean="0"/>
              <a:t>‹Nº›</a:t>
            </a:fld>
            <a:endParaRPr lang="es-CO"/>
          </a:p>
        </p:txBody>
      </p:sp>
    </p:spTree>
    <p:extLst>
      <p:ext uri="{BB962C8B-B14F-4D97-AF65-F5344CB8AC3E}">
        <p14:creationId xmlns:p14="http://schemas.microsoft.com/office/powerpoint/2010/main" val="420428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69F306C-AB0D-42F7-B1A1-C771311CC642}" type="datetimeFigureOut">
              <a:rPr lang="es-CO" smtClean="0"/>
              <a:t>15/06/2015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09835BC-7E00-48A7-923C-A3365781FE11}" type="slidenum">
              <a:rPr lang="es-CO" smtClean="0"/>
              <a:t>‹Nº›</a:t>
            </a:fld>
            <a:endParaRPr lang="es-CO"/>
          </a:p>
        </p:txBody>
      </p:sp>
    </p:spTree>
    <p:extLst>
      <p:ext uri="{BB962C8B-B14F-4D97-AF65-F5344CB8AC3E}">
        <p14:creationId xmlns:p14="http://schemas.microsoft.com/office/powerpoint/2010/main" val="212911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9F306C-AB0D-42F7-B1A1-C771311CC642}" type="datetimeFigureOut">
              <a:rPr lang="es-CO" smtClean="0"/>
              <a:t>15/06/2015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09835BC-7E00-48A7-923C-A3365781FE11}" type="slidenum">
              <a:rPr lang="es-CO" smtClean="0"/>
              <a:t>‹Nº›</a:t>
            </a:fld>
            <a:endParaRPr lang="es-CO"/>
          </a:p>
        </p:txBody>
      </p:sp>
    </p:spTree>
    <p:extLst>
      <p:ext uri="{BB962C8B-B14F-4D97-AF65-F5344CB8AC3E}">
        <p14:creationId xmlns:p14="http://schemas.microsoft.com/office/powerpoint/2010/main" val="3586994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9F306C-AB0D-42F7-B1A1-C771311CC642}" type="datetimeFigureOut">
              <a:rPr lang="es-CO" smtClean="0"/>
              <a:t>15/06/2015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09835BC-7E00-48A7-923C-A3365781FE11}" type="slidenum">
              <a:rPr lang="es-CO" smtClean="0"/>
              <a:t>‹Nº›</a:t>
            </a:fld>
            <a:endParaRPr lang="es-CO"/>
          </a:p>
        </p:txBody>
      </p:sp>
    </p:spTree>
    <p:extLst>
      <p:ext uri="{BB962C8B-B14F-4D97-AF65-F5344CB8AC3E}">
        <p14:creationId xmlns:p14="http://schemas.microsoft.com/office/powerpoint/2010/main" val="1599493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F306C-AB0D-42F7-B1A1-C771311CC642}" type="datetimeFigureOut">
              <a:rPr lang="es-CO" smtClean="0"/>
              <a:t>15/06/2015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835BC-7E00-48A7-923C-A3365781FE11}" type="slidenum">
              <a:rPr lang="es-CO" smtClean="0"/>
              <a:t>‹Nº›</a:t>
            </a:fld>
            <a:endParaRPr lang="es-CO"/>
          </a:p>
        </p:txBody>
      </p:sp>
    </p:spTree>
    <p:extLst>
      <p:ext uri="{BB962C8B-B14F-4D97-AF65-F5344CB8AC3E}">
        <p14:creationId xmlns:p14="http://schemas.microsoft.com/office/powerpoint/2010/main" val="3693974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Layout" Target="../diagrams/layout1.xml"/><Relationship Id="rId21" Type="http://schemas.openxmlformats.org/officeDocument/2006/relationships/diagramColors" Target="../diagrams/colors4.xml"/><Relationship Id="rId7" Type="http://schemas.openxmlformats.org/officeDocument/2006/relationships/slide" Target="slide9.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diagramData" Target="../diagrams/data1.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diagramColors" Target="../diagrams/colors2.xml"/><Relationship Id="rId24" Type="http://schemas.openxmlformats.org/officeDocument/2006/relationships/diagramLayout" Target="../diagrams/layout5.xml"/><Relationship Id="rId5" Type="http://schemas.openxmlformats.org/officeDocument/2006/relationships/diagramColors" Target="../diagrams/colors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image" Target="../media/image3.jpeg"/><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QuickStyle" Target="../diagrams/quickStyle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9.png"/><Relationship Id="rId18" Type="http://schemas.openxmlformats.org/officeDocument/2006/relationships/image" Target="../media/image14.jpeg"/><Relationship Id="rId26" Type="http://schemas.openxmlformats.org/officeDocument/2006/relationships/image" Target="../media/image22.png"/><Relationship Id="rId3" Type="http://schemas.openxmlformats.org/officeDocument/2006/relationships/diagramLayout" Target="../diagrams/layout6.xml"/><Relationship Id="rId21" Type="http://schemas.openxmlformats.org/officeDocument/2006/relationships/image" Target="../media/image17.jpeg"/><Relationship Id="rId34" Type="http://schemas.openxmlformats.org/officeDocument/2006/relationships/image" Target="../media/image29.jpeg"/><Relationship Id="rId7" Type="http://schemas.openxmlformats.org/officeDocument/2006/relationships/image" Target="../media/image4.jpeg"/><Relationship Id="rId12" Type="http://schemas.openxmlformats.org/officeDocument/2006/relationships/hyperlink" Target="http://www.cerlalc.org/" TargetMode="External"/><Relationship Id="rId17" Type="http://schemas.openxmlformats.org/officeDocument/2006/relationships/image" Target="../media/image13.jpeg"/><Relationship Id="rId25" Type="http://schemas.openxmlformats.org/officeDocument/2006/relationships/image" Target="../media/image21.jpeg"/><Relationship Id="rId33" Type="http://schemas.openxmlformats.org/officeDocument/2006/relationships/image" Target="../media/image28.jpeg"/><Relationship Id="rId2" Type="http://schemas.openxmlformats.org/officeDocument/2006/relationships/diagramData" Target="../diagrams/data6.xml"/><Relationship Id="rId16" Type="http://schemas.openxmlformats.org/officeDocument/2006/relationships/image" Target="../media/image12.jpeg"/><Relationship Id="rId20" Type="http://schemas.openxmlformats.org/officeDocument/2006/relationships/image" Target="../media/image16.wmf"/><Relationship Id="rId29" Type="http://schemas.openxmlformats.org/officeDocument/2006/relationships/image" Target="../media/image25.jpeg"/><Relationship Id="rId1" Type="http://schemas.openxmlformats.org/officeDocument/2006/relationships/slideLayout" Target="../slideLayouts/slideLayout4.xml"/><Relationship Id="rId6" Type="http://schemas.microsoft.com/office/2007/relationships/diagramDrawing" Target="../diagrams/drawing6.xml"/><Relationship Id="rId11" Type="http://schemas.openxmlformats.org/officeDocument/2006/relationships/image" Target="../media/image8.jpeg"/><Relationship Id="rId24" Type="http://schemas.openxmlformats.org/officeDocument/2006/relationships/image" Target="../media/image20.jpeg"/><Relationship Id="rId32" Type="http://schemas.openxmlformats.org/officeDocument/2006/relationships/image" Target="../media/image27.png"/><Relationship Id="rId37" Type="http://schemas.openxmlformats.org/officeDocument/2006/relationships/slide" Target="slide3.xml"/><Relationship Id="rId5" Type="http://schemas.openxmlformats.org/officeDocument/2006/relationships/diagramColors" Target="../diagrams/colors6.xml"/><Relationship Id="rId15" Type="http://schemas.openxmlformats.org/officeDocument/2006/relationships/image" Target="../media/image11.jpeg"/><Relationship Id="rId23" Type="http://schemas.openxmlformats.org/officeDocument/2006/relationships/image" Target="../media/image19.jpeg"/><Relationship Id="rId28" Type="http://schemas.openxmlformats.org/officeDocument/2006/relationships/image" Target="../media/image24.jpeg"/><Relationship Id="rId36" Type="http://schemas.openxmlformats.org/officeDocument/2006/relationships/image" Target="../media/image31.jpeg"/><Relationship Id="rId10" Type="http://schemas.openxmlformats.org/officeDocument/2006/relationships/image" Target="../media/image7.jpeg"/><Relationship Id="rId19" Type="http://schemas.openxmlformats.org/officeDocument/2006/relationships/image" Target="../media/image15.jpeg"/><Relationship Id="rId31" Type="http://schemas.openxmlformats.org/officeDocument/2006/relationships/image" Target="../media/image26.png"/><Relationship Id="rId4" Type="http://schemas.openxmlformats.org/officeDocument/2006/relationships/diagramQuickStyle" Target="../diagrams/quickStyle6.xml"/><Relationship Id="rId9" Type="http://schemas.openxmlformats.org/officeDocument/2006/relationships/image" Target="../media/image6.png"/><Relationship Id="rId14" Type="http://schemas.openxmlformats.org/officeDocument/2006/relationships/image" Target="../media/image10.png"/><Relationship Id="rId22" Type="http://schemas.openxmlformats.org/officeDocument/2006/relationships/image" Target="../media/image18.jpeg"/><Relationship Id="rId27" Type="http://schemas.openxmlformats.org/officeDocument/2006/relationships/image" Target="../media/image23.jpeg"/><Relationship Id="rId30" Type="http://schemas.openxmlformats.org/officeDocument/2006/relationships/hyperlink" Target="http://es.wikipedia.org/wiki/Imagen:Flag_of_South_Korea.svg" TargetMode="External"/><Relationship Id="rId35" Type="http://schemas.openxmlformats.org/officeDocument/2006/relationships/image" Target="../media/image30.jpe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556792"/>
            <a:ext cx="7772400" cy="1470025"/>
          </a:xfrm>
        </p:spPr>
        <p:txBody>
          <a:bodyPr>
            <a:normAutofit fontScale="90000"/>
          </a:bodyPr>
          <a:lstStyle/>
          <a:p>
            <a:r>
              <a:rPr lang="es-CO" dirty="0" smtClean="0"/>
              <a:t>PROPUESTA DE FORMATO UNICO PARA LA PRESENTACIÓN DE PROYECTOS TRANSVERSALES</a:t>
            </a:r>
            <a:endParaRPr lang="es-CO" dirty="0"/>
          </a:p>
        </p:txBody>
      </p:sp>
      <p:sp>
        <p:nvSpPr>
          <p:cNvPr id="3" name="2 Subtítulo"/>
          <p:cNvSpPr>
            <a:spLocks noGrp="1"/>
          </p:cNvSpPr>
          <p:nvPr>
            <p:ph type="subTitle" idx="1"/>
          </p:nvPr>
        </p:nvSpPr>
        <p:spPr/>
        <p:txBody>
          <a:bodyPr>
            <a:normAutofit fontScale="92500" lnSpcReduction="20000"/>
          </a:bodyPr>
          <a:lstStyle/>
          <a:p>
            <a:r>
              <a:rPr lang="es-CO" b="1" dirty="0" smtClean="0">
                <a:solidFill>
                  <a:schemeClr val="tx1"/>
                </a:solidFill>
              </a:rPr>
              <a:t>PROPUESTA ELABORADA POR: COORDINADORA DE INVESTIGACIÓN</a:t>
            </a:r>
          </a:p>
          <a:p>
            <a:endParaRPr lang="es-CO" b="1" dirty="0">
              <a:solidFill>
                <a:schemeClr val="tx1"/>
              </a:solidFill>
            </a:endParaRPr>
          </a:p>
          <a:p>
            <a:r>
              <a:rPr lang="es-CO" b="1" dirty="0" smtClean="0">
                <a:solidFill>
                  <a:schemeClr val="tx1"/>
                </a:solidFill>
              </a:rPr>
              <a:t>SINCELEJO, JUNIO 1 DE 2015</a:t>
            </a:r>
            <a:endParaRPr lang="es-CO" b="1" dirty="0">
              <a:solidFill>
                <a:schemeClr val="tx1"/>
              </a:solidFill>
            </a:endParaRPr>
          </a:p>
        </p:txBody>
      </p:sp>
      <p:pic>
        <p:nvPicPr>
          <p:cNvPr id="4" name="3 Imagen"/>
          <p:cNvPicPr/>
          <p:nvPr/>
        </p:nvPicPr>
        <p:blipFill>
          <a:blip r:embed="rId2" cstate="print"/>
          <a:srcRect/>
          <a:stretch>
            <a:fillRect/>
          </a:stretch>
        </p:blipFill>
        <p:spPr bwMode="auto">
          <a:xfrm>
            <a:off x="107504" y="188640"/>
            <a:ext cx="1019175" cy="942975"/>
          </a:xfrm>
          <a:prstGeom prst="rect">
            <a:avLst/>
          </a:prstGeom>
          <a:noFill/>
        </p:spPr>
      </p:pic>
    </p:spTree>
    <p:extLst>
      <p:ext uri="{BB962C8B-B14F-4D97-AF65-F5344CB8AC3E}">
        <p14:creationId xmlns:p14="http://schemas.microsoft.com/office/powerpoint/2010/main" val="217489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3 Imagen" descr="Causalidad de Objetivos FINAL.jpg"/>
          <p:cNvPicPr>
            <a:picLocks noChangeAspect="1"/>
          </p:cNvPicPr>
          <p:nvPr/>
        </p:nvPicPr>
        <p:blipFill>
          <a:blip r:embed="rId2">
            <a:extLst>
              <a:ext uri="{28A0092B-C50C-407E-A947-70E740481C1C}">
                <a14:useLocalDpi xmlns:a14="http://schemas.microsoft.com/office/drawing/2010/main" val="0"/>
              </a:ext>
            </a:extLst>
          </a:blip>
          <a:srcRect b="1773"/>
          <a:stretch>
            <a:fillRect/>
          </a:stretch>
        </p:blipFill>
        <p:spPr bwMode="auto">
          <a:xfrm>
            <a:off x="0" y="71438"/>
            <a:ext cx="9144000" cy="689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528 Rectángulo"/>
          <p:cNvSpPr>
            <a:spLocks noChangeArrowheads="1"/>
          </p:cNvSpPr>
          <p:nvPr/>
        </p:nvSpPr>
        <p:spPr bwMode="auto">
          <a:xfrm>
            <a:off x="4000500" y="142875"/>
            <a:ext cx="2286000" cy="738188"/>
          </a:xfrm>
          <a:prstGeom prst="rect">
            <a:avLst/>
          </a:prstGeom>
          <a:noFill/>
          <a:ln w="9525">
            <a:noFill/>
            <a:miter lim="800000"/>
            <a:headEnd/>
            <a:tailEnd/>
          </a:ln>
        </p:spPr>
        <p:txBody>
          <a:bodyPr>
            <a:spAutoFit/>
          </a:bodyPr>
          <a:lstStyle/>
          <a:p>
            <a:pPr algn="ctr" fontAlgn="auto">
              <a:spcBef>
                <a:spcPts val="0"/>
              </a:spcBef>
              <a:spcAft>
                <a:spcPts val="0"/>
              </a:spcAft>
              <a:defRPr/>
            </a:pPr>
            <a:r>
              <a:rPr lang="es-MX" sz="1400" dirty="0">
                <a:solidFill>
                  <a:schemeClr val="tx1">
                    <a:lumMod val="85000"/>
                    <a:lumOff val="15000"/>
                  </a:schemeClr>
                </a:solidFill>
                <a:latin typeface="Arial Narrow" pitchFamily="34" charset="0"/>
                <a:cs typeface="+mn-cs"/>
              </a:rPr>
              <a:t>Mejorar las competencias para la vida de los estudiantes de los niveles de EPBM .</a:t>
            </a:r>
            <a:endParaRPr lang="es-CO" sz="1400" dirty="0">
              <a:solidFill>
                <a:schemeClr val="tx1">
                  <a:lumMod val="85000"/>
                  <a:lumOff val="15000"/>
                </a:schemeClr>
              </a:solidFill>
              <a:latin typeface="Arial Narrow" pitchFamily="34" charset="0"/>
              <a:cs typeface="+mn-cs"/>
            </a:endParaRPr>
          </a:p>
        </p:txBody>
      </p:sp>
      <p:sp>
        <p:nvSpPr>
          <p:cNvPr id="6" name="Text Box 8"/>
          <p:cNvSpPr txBox="1">
            <a:spLocks noChangeArrowheads="1"/>
          </p:cNvSpPr>
          <p:nvPr/>
        </p:nvSpPr>
        <p:spPr bwMode="auto">
          <a:xfrm>
            <a:off x="6550025" y="174625"/>
            <a:ext cx="2105025" cy="450850"/>
          </a:xfrm>
          <a:prstGeom prst="rect">
            <a:avLst/>
          </a:prstGeom>
          <a:noFill/>
          <a:ln w="9525">
            <a:noFill/>
            <a:miter lim="800000"/>
            <a:headEnd/>
            <a:tailEnd/>
          </a:ln>
          <a:effectLst/>
        </p:spPr>
        <p:txBody>
          <a:bodyPr>
            <a:spAutoFit/>
          </a:bodyPr>
          <a:lstStyle/>
          <a:p>
            <a:pPr algn="r" eaLnBrk="0" fontAlgn="auto" hangingPunct="0">
              <a:lnSpc>
                <a:spcPts val="500"/>
              </a:lnSpc>
              <a:spcBef>
                <a:spcPct val="50000"/>
              </a:spcBef>
              <a:spcAft>
                <a:spcPts val="0"/>
              </a:spcAft>
              <a:defRPr/>
            </a:pPr>
            <a:r>
              <a:rPr lang="es-ES_tradnl" sz="1050" b="1" dirty="0">
                <a:solidFill>
                  <a:schemeClr val="tx1">
                    <a:lumMod val="85000"/>
                    <a:lumOff val="15000"/>
                  </a:schemeClr>
                </a:solidFill>
                <a:latin typeface="Arial Narrow" pitchFamily="34" charset="0"/>
                <a:cs typeface="+mn-cs"/>
              </a:rPr>
              <a:t>Ministerio de Educación Nacional                                     </a:t>
            </a:r>
          </a:p>
          <a:p>
            <a:pPr algn="r" eaLnBrk="0" fontAlgn="auto" hangingPunct="0">
              <a:lnSpc>
                <a:spcPts val="500"/>
              </a:lnSpc>
              <a:spcBef>
                <a:spcPct val="50000"/>
              </a:spcBef>
              <a:spcAft>
                <a:spcPts val="0"/>
              </a:spcAft>
              <a:defRPr/>
            </a:pPr>
            <a:r>
              <a:rPr lang="es-ES_tradnl" sz="1000" dirty="0">
                <a:solidFill>
                  <a:schemeClr val="tx1">
                    <a:lumMod val="85000"/>
                    <a:lumOff val="15000"/>
                  </a:schemeClr>
                </a:solidFill>
                <a:latin typeface="Arial Narrow" pitchFamily="34" charset="0"/>
                <a:cs typeface="+mn-cs"/>
              </a:rPr>
              <a:t>Viceministerio de  EPBM</a:t>
            </a:r>
          </a:p>
          <a:p>
            <a:pPr algn="r" eaLnBrk="0" fontAlgn="auto" hangingPunct="0">
              <a:lnSpc>
                <a:spcPts val="500"/>
              </a:lnSpc>
              <a:spcBef>
                <a:spcPct val="50000"/>
              </a:spcBef>
              <a:spcAft>
                <a:spcPts val="0"/>
              </a:spcAft>
              <a:defRPr/>
            </a:pPr>
            <a:r>
              <a:rPr lang="es-ES_tradnl" sz="1000" dirty="0">
                <a:solidFill>
                  <a:schemeClr val="tx1">
                    <a:lumMod val="85000"/>
                    <a:lumOff val="15000"/>
                  </a:schemeClr>
                </a:solidFill>
                <a:latin typeface="Arial Narrow" pitchFamily="34" charset="0"/>
                <a:cs typeface="+mn-cs"/>
              </a:rPr>
              <a:t>República de Colombia</a:t>
            </a:r>
            <a:endParaRPr lang="es-ES_tradnl" sz="1100" b="1" dirty="0">
              <a:solidFill>
                <a:schemeClr val="tx1">
                  <a:lumMod val="85000"/>
                  <a:lumOff val="15000"/>
                </a:schemeClr>
              </a:solidFill>
              <a:latin typeface="Arial Narrow" pitchFamily="34" charset="0"/>
              <a:cs typeface="+mn-cs"/>
            </a:endParaRPr>
          </a:p>
        </p:txBody>
      </p:sp>
      <p:pic>
        <p:nvPicPr>
          <p:cNvPr id="1946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3463" y="95250"/>
            <a:ext cx="428625"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7 Rectángulo"/>
          <p:cNvSpPr>
            <a:spLocks noChangeArrowheads="1"/>
          </p:cNvSpPr>
          <p:nvPr/>
        </p:nvSpPr>
        <p:spPr bwMode="auto">
          <a:xfrm>
            <a:off x="1300163" y="1785938"/>
            <a:ext cx="2557462"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lnSpc>
                <a:spcPts val="1200"/>
              </a:lnSpc>
            </a:pPr>
            <a:r>
              <a:rPr lang="es-MX" altLang="es-CO" sz="1300">
                <a:latin typeface="Arial Narrow" pitchFamily="34" charset="0"/>
              </a:rPr>
              <a:t>Mejorar las competencias  de los docentes y directivos docentes consolidando un sistema de formación que responda al “Modelo para el Mejoramiento de Calidad” de EPBM.</a:t>
            </a:r>
            <a:endParaRPr lang="es-CO" altLang="es-CO" sz="1300">
              <a:latin typeface="Arial Narrow" pitchFamily="34" charset="0"/>
            </a:endParaRPr>
          </a:p>
        </p:txBody>
      </p:sp>
      <p:sp>
        <p:nvSpPr>
          <p:cNvPr id="19463" name="525 Rectángulo"/>
          <p:cNvSpPr>
            <a:spLocks noChangeArrowheads="1"/>
          </p:cNvSpPr>
          <p:nvPr/>
        </p:nvSpPr>
        <p:spPr bwMode="auto">
          <a:xfrm>
            <a:off x="3995738" y="5072063"/>
            <a:ext cx="2513012"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s-MX" altLang="es-CO" sz="1300">
                <a:latin typeface="Arial Narrow" pitchFamily="34" charset="0"/>
              </a:rPr>
              <a:t>Definir  el “Modelo para el Mejoramiento de Calidad” de EPBM que atienda las necesidades presentes y futuras del país.</a:t>
            </a:r>
            <a:endParaRPr lang="es-CO" altLang="es-CO" sz="1300">
              <a:latin typeface="Arial Narrow" pitchFamily="34" charset="0"/>
            </a:endParaRPr>
          </a:p>
        </p:txBody>
      </p:sp>
      <p:sp>
        <p:nvSpPr>
          <p:cNvPr id="19464" name="9 Rectángulo"/>
          <p:cNvSpPr>
            <a:spLocks noChangeArrowheads="1"/>
          </p:cNvSpPr>
          <p:nvPr/>
        </p:nvSpPr>
        <p:spPr bwMode="auto">
          <a:xfrm>
            <a:off x="4071938" y="1714500"/>
            <a:ext cx="2286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s-MX" altLang="es-CO" sz="1300">
                <a:latin typeface="Arial Narrow" pitchFamily="34" charset="0"/>
              </a:rPr>
              <a:t>Tener una comunidad crítica, activa y participativa del “Modelo para el Mejoramiento de Calidad” de EPBM.</a:t>
            </a:r>
            <a:endParaRPr lang="es-CO" altLang="es-CO" sz="1300">
              <a:latin typeface="Arial Narrow" pitchFamily="34" charset="0"/>
            </a:endParaRPr>
          </a:p>
        </p:txBody>
      </p:sp>
      <p:sp>
        <p:nvSpPr>
          <p:cNvPr id="19465" name="531 Rectángulo"/>
          <p:cNvSpPr>
            <a:spLocks noChangeArrowheads="1"/>
          </p:cNvSpPr>
          <p:nvPr/>
        </p:nvSpPr>
        <p:spPr bwMode="auto">
          <a:xfrm rot="-5400000">
            <a:off x="-550863" y="5726113"/>
            <a:ext cx="1857375"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lnSpc>
                <a:spcPts val="1200"/>
              </a:lnSpc>
            </a:pPr>
            <a:r>
              <a:rPr lang="es-MX" altLang="es-CO" sz="1600" b="1" i="1">
                <a:latin typeface="Arial Narrow" pitchFamily="34" charset="0"/>
              </a:rPr>
              <a:t>Objetivos de Definición</a:t>
            </a:r>
            <a:endParaRPr lang="es-CO" altLang="es-CO" sz="1600" b="1" i="1">
              <a:latin typeface="Arial Narrow" pitchFamily="34" charset="0"/>
            </a:endParaRPr>
          </a:p>
        </p:txBody>
      </p:sp>
      <p:sp>
        <p:nvSpPr>
          <p:cNvPr id="19466" name="532 Rectángulo"/>
          <p:cNvSpPr>
            <a:spLocks noChangeArrowheads="1"/>
          </p:cNvSpPr>
          <p:nvPr/>
        </p:nvSpPr>
        <p:spPr bwMode="auto">
          <a:xfrm>
            <a:off x="1357313" y="3286125"/>
            <a:ext cx="2300287"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s-MX" altLang="es-CO" sz="1300">
                <a:latin typeface="Arial Narrow" pitchFamily="34" charset="0"/>
              </a:rPr>
              <a:t>Consolidar  un “Sistema Nacional de Evaluación” que responda al “Modelo para el mejoramiento de Calidad” de EPBM.</a:t>
            </a:r>
            <a:endParaRPr lang="es-CO" altLang="es-CO" sz="1300">
              <a:latin typeface="Arial Narrow" pitchFamily="34" charset="0"/>
            </a:endParaRPr>
          </a:p>
        </p:txBody>
      </p:sp>
      <p:sp>
        <p:nvSpPr>
          <p:cNvPr id="19467" name="12 Rectángulo"/>
          <p:cNvSpPr>
            <a:spLocks noChangeArrowheads="1"/>
          </p:cNvSpPr>
          <p:nvPr/>
        </p:nvSpPr>
        <p:spPr bwMode="auto">
          <a:xfrm>
            <a:off x="4071938" y="3340100"/>
            <a:ext cx="2214562"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s-MX" altLang="es-CO" sz="1300">
                <a:latin typeface="Arial Narrow" pitchFamily="34" charset="0"/>
              </a:rPr>
              <a:t>Comunicar efectivamente a la comunidad el “Modelo para el Mejoramiento de Calidad” de Calidad de EPBM.</a:t>
            </a:r>
            <a:endParaRPr lang="es-CO" altLang="es-CO" sz="1300">
              <a:latin typeface="Arial Narrow" pitchFamily="34" charset="0"/>
            </a:endParaRPr>
          </a:p>
        </p:txBody>
      </p:sp>
      <p:sp>
        <p:nvSpPr>
          <p:cNvPr id="19468" name="13 Rectángulo"/>
          <p:cNvSpPr>
            <a:spLocks noChangeArrowheads="1"/>
          </p:cNvSpPr>
          <p:nvPr/>
        </p:nvSpPr>
        <p:spPr bwMode="auto">
          <a:xfrm>
            <a:off x="6664325" y="3286125"/>
            <a:ext cx="2300288"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s-MX" altLang="es-CO" sz="1300">
                <a:latin typeface="Arial Narrow" pitchFamily="34" charset="0"/>
              </a:rPr>
              <a:t>Acompañar y monitorear efectivamente la implementación del “Modelo para el Mejoramiento de Calidad” de EPBM con las SE y EE.</a:t>
            </a:r>
            <a:endParaRPr lang="es-CO" altLang="es-CO" sz="1300">
              <a:latin typeface="Arial Narrow" pitchFamily="34" charset="0"/>
            </a:endParaRPr>
          </a:p>
        </p:txBody>
      </p:sp>
      <p:sp>
        <p:nvSpPr>
          <p:cNvPr id="19469" name="535 Rectángulo"/>
          <p:cNvSpPr>
            <a:spLocks noChangeArrowheads="1"/>
          </p:cNvSpPr>
          <p:nvPr/>
        </p:nvSpPr>
        <p:spPr bwMode="auto">
          <a:xfrm>
            <a:off x="6715125" y="1785938"/>
            <a:ext cx="2187575"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lnSpc>
                <a:spcPts val="1200"/>
              </a:lnSpc>
            </a:pPr>
            <a:r>
              <a:rPr lang="es-MX" altLang="es-CO" sz="1300">
                <a:latin typeface="Arial Narrow" pitchFamily="34" charset="0"/>
              </a:rPr>
              <a:t>Fortalecer  el desarrollo de SE y EE responsables y comprometidas con el “Modelo  para el Mejoramiento de Calidad” de EPBM.</a:t>
            </a:r>
            <a:endParaRPr lang="es-CO" altLang="es-CO" sz="1300">
              <a:latin typeface="Arial Narrow" pitchFamily="34" charset="0"/>
            </a:endParaRPr>
          </a:p>
        </p:txBody>
      </p:sp>
      <p:sp>
        <p:nvSpPr>
          <p:cNvPr id="19470" name="537 Rectángulo"/>
          <p:cNvSpPr>
            <a:spLocks noChangeArrowheads="1"/>
          </p:cNvSpPr>
          <p:nvPr/>
        </p:nvSpPr>
        <p:spPr bwMode="auto">
          <a:xfrm rot="-5400000">
            <a:off x="-444500" y="3733801"/>
            <a:ext cx="15716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lnSpc>
                <a:spcPts val="1200"/>
              </a:lnSpc>
            </a:pPr>
            <a:r>
              <a:rPr lang="es-MX" altLang="es-CO" sz="1400" b="1" i="1">
                <a:latin typeface="Arial Narrow" pitchFamily="34" charset="0"/>
              </a:rPr>
              <a:t>Objetivos  Internos</a:t>
            </a:r>
            <a:endParaRPr lang="es-CO" altLang="es-CO" sz="1400" b="1" i="1">
              <a:latin typeface="Arial Narrow" pitchFamily="34" charset="0"/>
            </a:endParaRPr>
          </a:p>
        </p:txBody>
      </p:sp>
      <p:sp>
        <p:nvSpPr>
          <p:cNvPr id="19471" name="539 Rectángulo"/>
          <p:cNvSpPr>
            <a:spLocks noChangeArrowheads="1"/>
          </p:cNvSpPr>
          <p:nvPr/>
        </p:nvSpPr>
        <p:spPr bwMode="auto">
          <a:xfrm rot="-5400000">
            <a:off x="-488950" y="1296988"/>
            <a:ext cx="17145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lnSpc>
                <a:spcPts val="1200"/>
              </a:lnSpc>
            </a:pPr>
            <a:r>
              <a:rPr lang="es-MX" altLang="es-CO" sz="1400" b="1" i="1">
                <a:latin typeface="Arial Narrow" pitchFamily="34" charset="0"/>
              </a:rPr>
              <a:t>Objetivos con la Comunidad</a:t>
            </a:r>
            <a:endParaRPr lang="es-CO" altLang="es-CO" sz="1400" b="1" i="1">
              <a:latin typeface="Arial Narrow" pitchFamily="34" charset="0"/>
            </a:endParaRPr>
          </a:p>
        </p:txBody>
      </p:sp>
      <p:sp>
        <p:nvSpPr>
          <p:cNvPr id="18" name="528 Rectángulo"/>
          <p:cNvSpPr>
            <a:spLocks noChangeArrowheads="1"/>
          </p:cNvSpPr>
          <p:nvPr/>
        </p:nvSpPr>
        <p:spPr bwMode="auto">
          <a:xfrm>
            <a:off x="0" y="0"/>
            <a:ext cx="2571750" cy="523875"/>
          </a:xfrm>
          <a:prstGeom prst="rect">
            <a:avLst/>
          </a:prstGeom>
          <a:noFill/>
          <a:ln w="9525">
            <a:noFill/>
            <a:miter lim="800000"/>
            <a:headEnd/>
            <a:tailEnd/>
          </a:ln>
        </p:spPr>
        <p:txBody>
          <a:bodyPr>
            <a:spAutoFit/>
          </a:bodyPr>
          <a:lstStyle/>
          <a:p>
            <a:pPr fontAlgn="auto">
              <a:spcBef>
                <a:spcPts val="0"/>
              </a:spcBef>
              <a:spcAft>
                <a:spcPts val="0"/>
              </a:spcAft>
              <a:defRPr/>
            </a:pPr>
            <a:r>
              <a:rPr lang="es-MX" sz="1400" b="1" dirty="0">
                <a:solidFill>
                  <a:schemeClr val="tx1">
                    <a:lumMod val="85000"/>
                    <a:lumOff val="15000"/>
                  </a:schemeClr>
                </a:solidFill>
                <a:latin typeface="Arial Narrow" pitchFamily="34" charset="0"/>
                <a:cs typeface="+mn-cs"/>
              </a:rPr>
              <a:t>Mapa de Objetivos Estratégicos</a:t>
            </a:r>
          </a:p>
          <a:p>
            <a:pPr fontAlgn="auto">
              <a:spcBef>
                <a:spcPts val="0"/>
              </a:spcBef>
              <a:spcAft>
                <a:spcPts val="0"/>
              </a:spcAft>
              <a:defRPr/>
            </a:pPr>
            <a:r>
              <a:rPr lang="es-MX" sz="1400" dirty="0">
                <a:solidFill>
                  <a:schemeClr val="tx1">
                    <a:lumMod val="85000"/>
                    <a:lumOff val="15000"/>
                  </a:schemeClr>
                </a:solidFill>
                <a:latin typeface="Arial Narrow" pitchFamily="34" charset="0"/>
                <a:cs typeface="+mn-cs"/>
              </a:rPr>
              <a:t>Dirección de Calidad</a:t>
            </a:r>
          </a:p>
        </p:txBody>
      </p:sp>
      <p:sp>
        <p:nvSpPr>
          <p:cNvPr id="9233" name="525 Rectángulo"/>
          <p:cNvSpPr>
            <a:spLocks noChangeArrowheads="1"/>
          </p:cNvSpPr>
          <p:nvPr/>
        </p:nvSpPr>
        <p:spPr bwMode="auto">
          <a:xfrm>
            <a:off x="4059238" y="6089650"/>
            <a:ext cx="2513012" cy="1125538"/>
          </a:xfrm>
          <a:prstGeom prst="rect">
            <a:avLst/>
          </a:prstGeom>
          <a:noFill/>
          <a:ln w="9525">
            <a:noFill/>
            <a:miter lim="800000"/>
            <a:headEnd/>
            <a:tailEnd/>
          </a:ln>
        </p:spPr>
        <p:txBody>
          <a:bodyPr>
            <a:spAutoFit/>
          </a:bodyPr>
          <a:lstStyle/>
          <a:p>
            <a:pPr algn="ctr">
              <a:lnSpc>
                <a:spcPts val="1300"/>
              </a:lnSpc>
              <a:defRPr/>
            </a:pPr>
            <a:r>
              <a:rPr lang="es-MX" sz="1300" b="1" i="1" dirty="0">
                <a:solidFill>
                  <a:schemeClr val="accent3"/>
                </a:solidFill>
                <a:latin typeface="Arial Narrow" pitchFamily="34" charset="0"/>
              </a:rPr>
              <a:t>Leyes de Educación</a:t>
            </a:r>
          </a:p>
          <a:p>
            <a:pPr algn="ctr">
              <a:lnSpc>
                <a:spcPts val="1300"/>
              </a:lnSpc>
              <a:defRPr/>
            </a:pPr>
            <a:r>
              <a:rPr lang="es-MX" sz="1300" b="1" i="1" dirty="0">
                <a:latin typeface="Arial Narrow" pitchFamily="34" charset="0"/>
              </a:rPr>
              <a:t>Revolución Educativa</a:t>
            </a:r>
          </a:p>
          <a:p>
            <a:pPr algn="ctr">
              <a:lnSpc>
                <a:spcPts val="1300"/>
              </a:lnSpc>
              <a:defRPr/>
            </a:pPr>
            <a:r>
              <a:rPr lang="es-CO" sz="1300" b="1" i="1" dirty="0">
                <a:latin typeface="Arial Narrow" pitchFamily="34" charset="0"/>
              </a:rPr>
              <a:t>Plan Decenal</a:t>
            </a:r>
          </a:p>
          <a:p>
            <a:pPr algn="ctr">
              <a:lnSpc>
                <a:spcPts val="1300"/>
              </a:lnSpc>
              <a:defRPr/>
            </a:pPr>
            <a:r>
              <a:rPr lang="es-CO" sz="1300" b="1" i="1" dirty="0">
                <a:latin typeface="Arial Narrow" pitchFamily="34" charset="0"/>
              </a:rPr>
              <a:t>2019</a:t>
            </a:r>
          </a:p>
          <a:p>
            <a:pPr algn="ctr">
              <a:lnSpc>
                <a:spcPts val="1300"/>
              </a:lnSpc>
              <a:defRPr/>
            </a:pPr>
            <a:r>
              <a:rPr lang="es-CO" sz="1300" b="1" i="1" dirty="0">
                <a:latin typeface="Arial Narrow" pitchFamily="34" charset="0"/>
              </a:rPr>
              <a:t>PNG</a:t>
            </a:r>
          </a:p>
          <a:p>
            <a:pPr algn="ctr">
              <a:defRPr/>
            </a:pPr>
            <a:endParaRPr lang="es-MX" sz="1300" b="1" dirty="0">
              <a:latin typeface="Arial Narrow" pitchFamily="34" charset="0"/>
            </a:endParaRPr>
          </a:p>
        </p:txBody>
      </p:sp>
      <p:sp>
        <p:nvSpPr>
          <p:cNvPr id="19474" name="21 Rectángulo"/>
          <p:cNvSpPr>
            <a:spLocks noChangeArrowheads="1"/>
          </p:cNvSpPr>
          <p:nvPr/>
        </p:nvSpPr>
        <p:spPr bwMode="auto">
          <a:xfrm>
            <a:off x="6215063" y="5943600"/>
            <a:ext cx="228600" cy="238125"/>
          </a:xfrm>
          <a:prstGeom prst="rect">
            <a:avLst/>
          </a:prstGeom>
          <a:gradFill rotWithShape="1">
            <a:gsLst>
              <a:gs pos="0">
                <a:srgbClr val="FFFF80"/>
              </a:gs>
              <a:gs pos="50000">
                <a:srgbClr val="FFFFB3"/>
              </a:gs>
              <a:gs pos="100000">
                <a:srgbClr val="FFFFDA"/>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1</a:t>
            </a:r>
          </a:p>
        </p:txBody>
      </p:sp>
      <p:sp>
        <p:nvSpPr>
          <p:cNvPr id="19475" name="22 Rectángulo"/>
          <p:cNvSpPr>
            <a:spLocks noChangeArrowheads="1"/>
          </p:cNvSpPr>
          <p:nvPr/>
        </p:nvSpPr>
        <p:spPr bwMode="auto">
          <a:xfrm>
            <a:off x="3414713" y="4262438"/>
            <a:ext cx="228600" cy="238125"/>
          </a:xfrm>
          <a:prstGeom prst="rect">
            <a:avLst/>
          </a:prstGeom>
          <a:gradFill rotWithShape="1">
            <a:gsLst>
              <a:gs pos="0">
                <a:srgbClr val="BEF397"/>
              </a:gs>
              <a:gs pos="50000">
                <a:srgbClr val="D5F6C0"/>
              </a:gs>
              <a:gs pos="100000">
                <a:srgbClr val="EAFAE0"/>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2</a:t>
            </a:r>
          </a:p>
        </p:txBody>
      </p:sp>
      <p:sp>
        <p:nvSpPr>
          <p:cNvPr id="19476" name="23 Rectángulo"/>
          <p:cNvSpPr>
            <a:spLocks noChangeArrowheads="1"/>
          </p:cNvSpPr>
          <p:nvPr/>
        </p:nvSpPr>
        <p:spPr bwMode="auto">
          <a:xfrm>
            <a:off x="6072188" y="4291013"/>
            <a:ext cx="228600" cy="238125"/>
          </a:xfrm>
          <a:prstGeom prst="rect">
            <a:avLst/>
          </a:prstGeom>
          <a:gradFill rotWithShape="1">
            <a:gsLst>
              <a:gs pos="0">
                <a:srgbClr val="BEF397"/>
              </a:gs>
              <a:gs pos="50000">
                <a:srgbClr val="D5F6C0"/>
              </a:gs>
              <a:gs pos="100000">
                <a:srgbClr val="EAFAE0"/>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3</a:t>
            </a:r>
          </a:p>
        </p:txBody>
      </p:sp>
      <p:sp>
        <p:nvSpPr>
          <p:cNvPr id="19477" name="24 Rectángulo"/>
          <p:cNvSpPr>
            <a:spLocks noChangeArrowheads="1"/>
          </p:cNvSpPr>
          <p:nvPr/>
        </p:nvSpPr>
        <p:spPr bwMode="auto">
          <a:xfrm>
            <a:off x="8682038" y="4291013"/>
            <a:ext cx="228600" cy="238125"/>
          </a:xfrm>
          <a:prstGeom prst="rect">
            <a:avLst/>
          </a:prstGeom>
          <a:gradFill rotWithShape="1">
            <a:gsLst>
              <a:gs pos="0">
                <a:srgbClr val="BEF397"/>
              </a:gs>
              <a:gs pos="50000">
                <a:srgbClr val="D5F6C0"/>
              </a:gs>
              <a:gs pos="100000">
                <a:srgbClr val="EAFAE0"/>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4</a:t>
            </a:r>
          </a:p>
        </p:txBody>
      </p:sp>
      <p:sp>
        <p:nvSpPr>
          <p:cNvPr id="26" name="25 Rectángulo"/>
          <p:cNvSpPr/>
          <p:nvPr/>
        </p:nvSpPr>
        <p:spPr bwMode="auto">
          <a:xfrm>
            <a:off x="8724900" y="2643188"/>
            <a:ext cx="228600" cy="238125"/>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8900000" scaled="1"/>
            <a:tileRect/>
          </a:gradFill>
          <a:ln w="9525" cap="flat" cmpd="sng" algn="ctr">
            <a:solidFill>
              <a:srgbClr val="000000"/>
            </a:solidFill>
            <a:prstDash val="solid"/>
            <a:round/>
            <a:headEnd type="none" w="med" len="med"/>
            <a:tailEnd type="none" w="med" len="med"/>
          </a:ln>
          <a:effectLst/>
        </p:spPr>
        <p:txBody>
          <a:bodyPr/>
          <a:lstStyle/>
          <a:p>
            <a:pPr algn="ctr" eaLnBrk="0" hangingPunct="0">
              <a:defRPr/>
            </a:pPr>
            <a:r>
              <a:rPr lang="es-CO" sz="1000" b="1" dirty="0">
                <a:latin typeface="Arial Narrow" pitchFamily="34" charset="0"/>
              </a:rPr>
              <a:t>7</a:t>
            </a:r>
          </a:p>
        </p:txBody>
      </p:sp>
      <p:sp>
        <p:nvSpPr>
          <p:cNvPr id="27" name="26 Rectángulo"/>
          <p:cNvSpPr/>
          <p:nvPr/>
        </p:nvSpPr>
        <p:spPr bwMode="auto">
          <a:xfrm>
            <a:off x="6129338" y="2633663"/>
            <a:ext cx="228600" cy="238125"/>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8900000" scaled="1"/>
            <a:tileRect/>
          </a:gradFill>
          <a:ln w="9525" cap="flat" cmpd="sng" algn="ctr">
            <a:solidFill>
              <a:srgbClr val="000000"/>
            </a:solidFill>
            <a:prstDash val="solid"/>
            <a:round/>
            <a:headEnd type="none" w="med" len="med"/>
            <a:tailEnd type="none" w="med" len="med"/>
          </a:ln>
          <a:effectLst/>
        </p:spPr>
        <p:txBody>
          <a:bodyPr/>
          <a:lstStyle/>
          <a:p>
            <a:pPr algn="ctr" eaLnBrk="0" hangingPunct="0">
              <a:defRPr/>
            </a:pPr>
            <a:r>
              <a:rPr lang="es-CO" sz="1000" b="1" dirty="0">
                <a:latin typeface="Arial Narrow" pitchFamily="34" charset="0"/>
              </a:rPr>
              <a:t>6</a:t>
            </a:r>
          </a:p>
        </p:txBody>
      </p:sp>
      <p:sp>
        <p:nvSpPr>
          <p:cNvPr id="28" name="27 Rectángulo"/>
          <p:cNvSpPr/>
          <p:nvPr/>
        </p:nvSpPr>
        <p:spPr bwMode="auto">
          <a:xfrm>
            <a:off x="3486150" y="2624138"/>
            <a:ext cx="228600" cy="238125"/>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8900000" scaled="1"/>
            <a:tileRect/>
          </a:gradFill>
          <a:ln w="9525" cap="flat" cmpd="sng" algn="ctr">
            <a:solidFill>
              <a:srgbClr val="000000"/>
            </a:solidFill>
            <a:prstDash val="solid"/>
            <a:round/>
            <a:headEnd type="none" w="med" len="med"/>
            <a:tailEnd type="none" w="med" len="med"/>
          </a:ln>
          <a:effectLst/>
        </p:spPr>
        <p:txBody>
          <a:bodyPr/>
          <a:lstStyle/>
          <a:p>
            <a:pPr algn="ctr" eaLnBrk="0" hangingPunct="0">
              <a:defRPr/>
            </a:pPr>
            <a:r>
              <a:rPr lang="es-CO" sz="1000" b="1" dirty="0">
                <a:latin typeface="Arial Narrow" pitchFamily="34" charset="0"/>
              </a:rPr>
              <a:t>5</a:t>
            </a:r>
          </a:p>
        </p:txBody>
      </p:sp>
      <p:sp>
        <p:nvSpPr>
          <p:cNvPr id="29" name="28 Rectángulo"/>
          <p:cNvSpPr/>
          <p:nvPr/>
        </p:nvSpPr>
        <p:spPr bwMode="auto">
          <a:xfrm>
            <a:off x="6038850" y="1019175"/>
            <a:ext cx="228600" cy="238125"/>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8900000" scaled="1"/>
            <a:tileRect/>
          </a:gradFill>
          <a:ln w="9525" cap="flat" cmpd="sng" algn="ctr">
            <a:solidFill>
              <a:srgbClr val="000000"/>
            </a:solidFill>
            <a:prstDash val="solid"/>
            <a:round/>
            <a:headEnd type="none" w="med" len="med"/>
            <a:tailEnd type="none" w="med" len="med"/>
          </a:ln>
          <a:effectLst/>
        </p:spPr>
        <p:txBody>
          <a:bodyPr/>
          <a:lstStyle/>
          <a:p>
            <a:pPr algn="ctr" eaLnBrk="0" hangingPunct="0">
              <a:defRPr/>
            </a:pPr>
            <a:r>
              <a:rPr lang="es-CO" sz="1000" b="1" dirty="0">
                <a:latin typeface="Arial Narrow" pitchFamily="34" charset="0"/>
              </a:rPr>
              <a:t>8</a:t>
            </a:r>
          </a:p>
        </p:txBody>
      </p:sp>
    </p:spTree>
    <p:extLst>
      <p:ext uri="{BB962C8B-B14F-4D97-AF65-F5344CB8AC3E}">
        <p14:creationId xmlns:p14="http://schemas.microsoft.com/office/powerpoint/2010/main" val="250420420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4294967295"/>
          </p:nvPr>
        </p:nvGraphicFramePr>
        <p:xfrm>
          <a:off x="214282" y="214290"/>
          <a:ext cx="857256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3" name="1 Título"/>
          <p:cNvSpPr txBox="1">
            <a:spLocks/>
          </p:cNvSpPr>
          <p:nvPr/>
        </p:nvSpPr>
        <p:spPr bwMode="auto">
          <a:xfrm>
            <a:off x="357188" y="1214438"/>
            <a:ext cx="529272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s-CO" altLang="es-CO" sz="2000" b="1">
                <a:solidFill>
                  <a:schemeClr val="tx2"/>
                </a:solidFill>
              </a:rPr>
              <a:t>Procesos y Subprocesos</a:t>
            </a:r>
          </a:p>
        </p:txBody>
      </p:sp>
      <p:sp>
        <p:nvSpPr>
          <p:cNvPr id="20484" name="8 Pentágono"/>
          <p:cNvSpPr>
            <a:spLocks noChangeArrowheads="1"/>
          </p:cNvSpPr>
          <p:nvPr/>
        </p:nvSpPr>
        <p:spPr bwMode="auto">
          <a:xfrm>
            <a:off x="671513" y="2000250"/>
            <a:ext cx="7400925" cy="214313"/>
          </a:xfrm>
          <a:prstGeom prst="homePlate">
            <a:avLst>
              <a:gd name="adj" fmla="val 49881"/>
            </a:avLst>
          </a:prstGeom>
          <a:gradFill rotWithShape="1">
            <a:gsLst>
              <a:gs pos="0">
                <a:srgbClr val="BEF397"/>
              </a:gs>
              <a:gs pos="50000">
                <a:srgbClr val="D5F6C0"/>
              </a:gs>
              <a:gs pos="100000">
                <a:srgbClr val="EAFAE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200">
                <a:hlinkClick r:id="" action="ppaction://noaction"/>
              </a:rPr>
              <a:t>Utilización de MTIC para el Fortalecimiento de la calidad de la EPBM</a:t>
            </a:r>
            <a:endParaRPr lang="es-CO" altLang="es-CO" sz="1200"/>
          </a:p>
        </p:txBody>
      </p:sp>
      <p:grpSp>
        <p:nvGrpSpPr>
          <p:cNvPr id="20485" name="22 Grupo"/>
          <p:cNvGrpSpPr>
            <a:grpSpLocks/>
          </p:cNvGrpSpPr>
          <p:nvPr/>
        </p:nvGrpSpPr>
        <p:grpSpPr bwMode="auto">
          <a:xfrm>
            <a:off x="714375" y="2286000"/>
            <a:ext cx="7269163" cy="571500"/>
            <a:chOff x="517848" y="2928934"/>
            <a:chExt cx="8494739" cy="857256"/>
          </a:xfrm>
        </p:grpSpPr>
        <p:sp>
          <p:nvSpPr>
            <p:cNvPr id="20505" name="8 Pentágono"/>
            <p:cNvSpPr>
              <a:spLocks noChangeArrowheads="1"/>
            </p:cNvSpPr>
            <p:nvPr/>
          </p:nvSpPr>
          <p:spPr bwMode="auto">
            <a:xfrm rot="10800000">
              <a:off x="519114" y="2938457"/>
              <a:ext cx="8462992" cy="61914"/>
            </a:xfrm>
            <a:prstGeom prst="homePlate">
              <a:avLst>
                <a:gd name="adj" fmla="val 49993"/>
              </a:avLst>
            </a:prstGeom>
            <a:gradFill rotWithShape="1">
              <a:gsLst>
                <a:gs pos="0">
                  <a:srgbClr val="BEF397"/>
                </a:gs>
                <a:gs pos="50000">
                  <a:srgbClr val="D5F6C0"/>
                </a:gs>
                <a:gs pos="100000">
                  <a:srgbClr val="EAFAE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endParaRPr lang="es-CO" altLang="es-CO" sz="1200"/>
            </a:p>
          </p:txBody>
        </p:sp>
        <p:sp>
          <p:nvSpPr>
            <p:cNvPr id="20506" name="8 Pentágono"/>
            <p:cNvSpPr>
              <a:spLocks noChangeArrowheads="1"/>
            </p:cNvSpPr>
            <p:nvPr/>
          </p:nvSpPr>
          <p:spPr bwMode="auto">
            <a:xfrm rot="-5400000">
              <a:off x="8561100" y="3334702"/>
              <a:ext cx="857256" cy="45719"/>
            </a:xfrm>
            <a:prstGeom prst="homePlate">
              <a:avLst>
                <a:gd name="adj" fmla="val 49915"/>
              </a:avLst>
            </a:prstGeom>
            <a:gradFill rotWithShape="1">
              <a:gsLst>
                <a:gs pos="0">
                  <a:srgbClr val="BEF397"/>
                </a:gs>
                <a:gs pos="50000">
                  <a:srgbClr val="D5F6C0"/>
                </a:gs>
                <a:gs pos="100000">
                  <a:srgbClr val="EAFAE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endParaRPr lang="es-CO" altLang="es-CO" sz="1200"/>
            </a:p>
          </p:txBody>
        </p:sp>
        <p:sp>
          <p:nvSpPr>
            <p:cNvPr id="20507" name="8 Pentágono"/>
            <p:cNvSpPr>
              <a:spLocks noChangeArrowheads="1"/>
            </p:cNvSpPr>
            <p:nvPr/>
          </p:nvSpPr>
          <p:spPr bwMode="auto">
            <a:xfrm rot="5400000">
              <a:off x="508940" y="2955717"/>
              <a:ext cx="214316" cy="196500"/>
            </a:xfrm>
            <a:prstGeom prst="homePlate">
              <a:avLst>
                <a:gd name="adj" fmla="val 49923"/>
              </a:avLst>
            </a:prstGeom>
            <a:gradFill rotWithShape="1">
              <a:gsLst>
                <a:gs pos="0">
                  <a:srgbClr val="BEF397"/>
                </a:gs>
                <a:gs pos="50000">
                  <a:srgbClr val="D5F6C0"/>
                </a:gs>
                <a:gs pos="100000">
                  <a:srgbClr val="EAFAE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endParaRPr lang="es-CO" altLang="es-CO" sz="1200"/>
            </a:p>
          </p:txBody>
        </p:sp>
      </p:grpSp>
      <p:sp>
        <p:nvSpPr>
          <p:cNvPr id="20486" name="13 Rectángulo">
            <a:hlinkClick r:id="rId7" action="ppaction://hlinksldjump"/>
          </p:cNvPr>
          <p:cNvSpPr>
            <a:spLocks noChangeArrowheads="1"/>
          </p:cNvSpPr>
          <p:nvPr/>
        </p:nvSpPr>
        <p:spPr bwMode="auto">
          <a:xfrm>
            <a:off x="1557338" y="3219450"/>
            <a:ext cx="228600" cy="238125"/>
          </a:xfrm>
          <a:prstGeom prst="rect">
            <a:avLst/>
          </a:prstGeom>
          <a:gradFill rotWithShape="1">
            <a:gsLst>
              <a:gs pos="0">
                <a:srgbClr val="FFFF80"/>
              </a:gs>
              <a:gs pos="50000">
                <a:srgbClr val="FFFFB3"/>
              </a:gs>
              <a:gs pos="100000">
                <a:srgbClr val="FFFFDA"/>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1</a:t>
            </a:r>
          </a:p>
        </p:txBody>
      </p:sp>
      <p:sp>
        <p:nvSpPr>
          <p:cNvPr id="20487" name="14 Rectángulo">
            <a:hlinkClick r:id="" action="ppaction://noaction"/>
          </p:cNvPr>
          <p:cNvSpPr>
            <a:spLocks noChangeArrowheads="1"/>
          </p:cNvSpPr>
          <p:nvPr/>
        </p:nvSpPr>
        <p:spPr bwMode="auto">
          <a:xfrm>
            <a:off x="7429500" y="3219450"/>
            <a:ext cx="228600" cy="238125"/>
          </a:xfrm>
          <a:prstGeom prst="rect">
            <a:avLst/>
          </a:prstGeom>
          <a:gradFill rotWithShape="1">
            <a:gsLst>
              <a:gs pos="0">
                <a:srgbClr val="BEF397"/>
              </a:gs>
              <a:gs pos="50000">
                <a:srgbClr val="D5F6C0"/>
              </a:gs>
              <a:gs pos="100000">
                <a:srgbClr val="EAFAE0"/>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2</a:t>
            </a:r>
          </a:p>
        </p:txBody>
      </p:sp>
      <p:sp>
        <p:nvSpPr>
          <p:cNvPr id="20488" name="15 Rectángulo">
            <a:hlinkClick r:id="" action="ppaction://noaction"/>
          </p:cNvPr>
          <p:cNvSpPr>
            <a:spLocks noChangeArrowheads="1"/>
          </p:cNvSpPr>
          <p:nvPr/>
        </p:nvSpPr>
        <p:spPr bwMode="auto">
          <a:xfrm>
            <a:off x="642938" y="1976438"/>
            <a:ext cx="228600" cy="238125"/>
          </a:xfrm>
          <a:prstGeom prst="rect">
            <a:avLst/>
          </a:prstGeom>
          <a:gradFill rotWithShape="1">
            <a:gsLst>
              <a:gs pos="0">
                <a:srgbClr val="BEF397"/>
              </a:gs>
              <a:gs pos="50000">
                <a:srgbClr val="D5F6C0"/>
              </a:gs>
              <a:gs pos="100000">
                <a:srgbClr val="EAFAE0"/>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3</a:t>
            </a:r>
          </a:p>
        </p:txBody>
      </p:sp>
      <p:sp>
        <p:nvSpPr>
          <p:cNvPr id="20489" name="16 Rectángulo">
            <a:hlinkClick r:id="" action="ppaction://noaction"/>
          </p:cNvPr>
          <p:cNvSpPr>
            <a:spLocks noChangeArrowheads="1"/>
          </p:cNvSpPr>
          <p:nvPr/>
        </p:nvSpPr>
        <p:spPr bwMode="auto">
          <a:xfrm>
            <a:off x="2857500" y="3219450"/>
            <a:ext cx="228600" cy="238125"/>
          </a:xfrm>
          <a:prstGeom prst="rect">
            <a:avLst/>
          </a:prstGeom>
          <a:gradFill rotWithShape="1">
            <a:gsLst>
              <a:gs pos="0">
                <a:srgbClr val="BEF397"/>
              </a:gs>
              <a:gs pos="50000">
                <a:srgbClr val="D5F6C0"/>
              </a:gs>
              <a:gs pos="100000">
                <a:srgbClr val="EAFAE0"/>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4</a:t>
            </a:r>
          </a:p>
        </p:txBody>
      </p:sp>
      <p:sp>
        <p:nvSpPr>
          <p:cNvPr id="20490" name="18 Rectángulo">
            <a:hlinkClick r:id="" action="ppaction://noaction"/>
          </p:cNvPr>
          <p:cNvSpPr>
            <a:spLocks noChangeArrowheads="1"/>
          </p:cNvSpPr>
          <p:nvPr/>
        </p:nvSpPr>
        <p:spPr bwMode="auto">
          <a:xfrm>
            <a:off x="5843588" y="3219450"/>
            <a:ext cx="228600" cy="238125"/>
          </a:xfrm>
          <a:prstGeom prst="rect">
            <a:avLst/>
          </a:prstGeom>
          <a:gradFill rotWithShape="1">
            <a:gsLst>
              <a:gs pos="0">
                <a:srgbClr val="BEF397"/>
              </a:gs>
              <a:gs pos="50000">
                <a:srgbClr val="D5F6C0"/>
              </a:gs>
              <a:gs pos="100000">
                <a:srgbClr val="EAFAE0"/>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4</a:t>
            </a:r>
          </a:p>
        </p:txBody>
      </p:sp>
      <p:grpSp>
        <p:nvGrpSpPr>
          <p:cNvPr id="3" name="28 Grupo"/>
          <p:cNvGrpSpPr>
            <a:grpSpLocks/>
          </p:cNvGrpSpPr>
          <p:nvPr/>
        </p:nvGrpSpPr>
        <p:grpSpPr bwMode="auto">
          <a:xfrm>
            <a:off x="2286000" y="3500438"/>
            <a:ext cx="358775" cy="285750"/>
            <a:chOff x="392044" y="967044"/>
            <a:chExt cx="501796" cy="418163"/>
          </a:xfrm>
          <a:solidFill>
            <a:schemeClr val="accent1">
              <a:lumMod val="75000"/>
            </a:schemeClr>
          </a:solidFill>
        </p:grpSpPr>
        <p:sp>
          <p:nvSpPr>
            <p:cNvPr id="30" name="29 Flecha derecha"/>
            <p:cNvSpPr/>
            <p:nvPr/>
          </p:nvSpPr>
          <p:spPr>
            <a:xfrm rot="5400000">
              <a:off x="433861" y="925227"/>
              <a:ext cx="418163" cy="501796"/>
            </a:xfrm>
            <a:prstGeom prst="rightArrow">
              <a:avLst>
                <a:gd name="adj1" fmla="val 60000"/>
                <a:gd name="adj2" fmla="val 50000"/>
              </a:avLst>
            </a:prstGeom>
            <a:grpFill/>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1" name="Flecha derecha 4"/>
            <p:cNvSpPr/>
            <p:nvPr/>
          </p:nvSpPr>
          <p:spPr>
            <a:xfrm>
              <a:off x="491960" y="967044"/>
              <a:ext cx="301966" cy="292714"/>
            </a:xfrm>
            <a:prstGeom prst="rect">
              <a:avLst/>
            </a:prstGeom>
            <a:grpFill/>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977900">
                <a:lnSpc>
                  <a:spcPct val="90000"/>
                </a:lnSpc>
                <a:spcAft>
                  <a:spcPct val="35000"/>
                </a:spcAft>
                <a:defRPr/>
              </a:pPr>
              <a:endParaRPr lang="es-CO" sz="2200" dirty="0"/>
            </a:p>
          </p:txBody>
        </p:sp>
      </p:grpSp>
      <p:grpSp>
        <p:nvGrpSpPr>
          <p:cNvPr id="5" name="31 Grupo"/>
          <p:cNvGrpSpPr>
            <a:grpSpLocks/>
          </p:cNvGrpSpPr>
          <p:nvPr/>
        </p:nvGrpSpPr>
        <p:grpSpPr bwMode="auto">
          <a:xfrm>
            <a:off x="5356225" y="3500438"/>
            <a:ext cx="358775" cy="285750"/>
            <a:chOff x="392044" y="967044"/>
            <a:chExt cx="501796" cy="418163"/>
          </a:xfrm>
          <a:solidFill>
            <a:schemeClr val="accent1">
              <a:lumMod val="75000"/>
            </a:schemeClr>
          </a:solidFill>
        </p:grpSpPr>
        <p:sp>
          <p:nvSpPr>
            <p:cNvPr id="33" name="32 Flecha derecha"/>
            <p:cNvSpPr/>
            <p:nvPr/>
          </p:nvSpPr>
          <p:spPr>
            <a:xfrm rot="5400000">
              <a:off x="433861" y="925227"/>
              <a:ext cx="418163" cy="501796"/>
            </a:xfrm>
            <a:prstGeom prst="rightArrow">
              <a:avLst>
                <a:gd name="adj1" fmla="val 60000"/>
                <a:gd name="adj2" fmla="val 50000"/>
              </a:avLst>
            </a:prstGeom>
            <a:grpFill/>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4" name="Flecha derecha 4"/>
            <p:cNvSpPr/>
            <p:nvPr/>
          </p:nvSpPr>
          <p:spPr>
            <a:xfrm>
              <a:off x="491960" y="967044"/>
              <a:ext cx="301966" cy="292714"/>
            </a:xfrm>
            <a:prstGeom prst="rect">
              <a:avLst/>
            </a:prstGeom>
            <a:grpFill/>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977900">
                <a:lnSpc>
                  <a:spcPct val="90000"/>
                </a:lnSpc>
                <a:spcAft>
                  <a:spcPct val="35000"/>
                </a:spcAft>
                <a:defRPr/>
              </a:pPr>
              <a:endParaRPr lang="es-CO" sz="2200" dirty="0"/>
            </a:p>
          </p:txBody>
        </p:sp>
      </p:grpSp>
      <p:grpSp>
        <p:nvGrpSpPr>
          <p:cNvPr id="6" name="34 Grupo"/>
          <p:cNvGrpSpPr>
            <a:grpSpLocks/>
          </p:cNvGrpSpPr>
          <p:nvPr/>
        </p:nvGrpSpPr>
        <p:grpSpPr bwMode="auto">
          <a:xfrm>
            <a:off x="7429500" y="3500438"/>
            <a:ext cx="358775" cy="285750"/>
            <a:chOff x="392044" y="967044"/>
            <a:chExt cx="501796" cy="418163"/>
          </a:xfrm>
          <a:solidFill>
            <a:schemeClr val="accent1">
              <a:lumMod val="75000"/>
            </a:schemeClr>
          </a:solidFill>
        </p:grpSpPr>
        <p:sp>
          <p:nvSpPr>
            <p:cNvPr id="36" name="35 Flecha derecha"/>
            <p:cNvSpPr/>
            <p:nvPr/>
          </p:nvSpPr>
          <p:spPr>
            <a:xfrm rot="5400000">
              <a:off x="433861" y="925227"/>
              <a:ext cx="418163" cy="501796"/>
            </a:xfrm>
            <a:prstGeom prst="rightArrow">
              <a:avLst>
                <a:gd name="adj1" fmla="val 60000"/>
                <a:gd name="adj2" fmla="val 50000"/>
              </a:avLst>
            </a:prstGeom>
            <a:grpFill/>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7" name="Flecha derecha 4"/>
            <p:cNvSpPr/>
            <p:nvPr/>
          </p:nvSpPr>
          <p:spPr>
            <a:xfrm>
              <a:off x="491960" y="967044"/>
              <a:ext cx="301966" cy="292714"/>
            </a:xfrm>
            <a:prstGeom prst="rect">
              <a:avLst/>
            </a:prstGeom>
            <a:grpFill/>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977900">
                <a:lnSpc>
                  <a:spcPct val="90000"/>
                </a:lnSpc>
                <a:spcAft>
                  <a:spcPct val="35000"/>
                </a:spcAft>
                <a:defRPr/>
              </a:pPr>
              <a:endParaRPr lang="es-CO" sz="2200" dirty="0"/>
            </a:p>
          </p:txBody>
        </p:sp>
      </p:grpSp>
      <p:graphicFrame>
        <p:nvGraphicFramePr>
          <p:cNvPr id="38" name="37 Diagrama"/>
          <p:cNvGraphicFramePr/>
          <p:nvPr/>
        </p:nvGraphicFramePr>
        <p:xfrm>
          <a:off x="4786314" y="3786190"/>
          <a:ext cx="1500198" cy="207170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39" name="38 Diagrama"/>
          <p:cNvGraphicFramePr/>
          <p:nvPr/>
        </p:nvGraphicFramePr>
        <p:xfrm>
          <a:off x="1500166" y="3786190"/>
          <a:ext cx="1785950" cy="285752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40" name="39 Diagrama"/>
          <p:cNvGraphicFramePr/>
          <p:nvPr/>
        </p:nvGraphicFramePr>
        <p:xfrm>
          <a:off x="6500826" y="3786190"/>
          <a:ext cx="1928826" cy="300037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20497" name="18 Rectángulo">
            <a:hlinkClick r:id="" action="ppaction://noaction"/>
          </p:cNvPr>
          <p:cNvSpPr>
            <a:spLocks noChangeArrowheads="1"/>
          </p:cNvSpPr>
          <p:nvPr/>
        </p:nvSpPr>
        <p:spPr bwMode="auto">
          <a:xfrm>
            <a:off x="4271963" y="3262313"/>
            <a:ext cx="228600" cy="238125"/>
          </a:xfrm>
          <a:prstGeom prst="rect">
            <a:avLst/>
          </a:prstGeom>
          <a:gradFill rotWithShape="1">
            <a:gsLst>
              <a:gs pos="0">
                <a:srgbClr val="BEF397"/>
              </a:gs>
              <a:gs pos="50000">
                <a:srgbClr val="D5F6C0"/>
              </a:gs>
              <a:gs pos="100000">
                <a:srgbClr val="EAFAE0"/>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4</a:t>
            </a:r>
          </a:p>
        </p:txBody>
      </p:sp>
      <p:graphicFrame>
        <p:nvGraphicFramePr>
          <p:cNvPr id="35" name="34 Diagrama"/>
          <p:cNvGraphicFramePr/>
          <p:nvPr/>
        </p:nvGraphicFramePr>
        <p:xfrm>
          <a:off x="3214678" y="3786190"/>
          <a:ext cx="1500198" cy="2071702"/>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pSp>
        <p:nvGrpSpPr>
          <p:cNvPr id="7" name="31 Grupo"/>
          <p:cNvGrpSpPr>
            <a:grpSpLocks/>
          </p:cNvGrpSpPr>
          <p:nvPr/>
        </p:nvGrpSpPr>
        <p:grpSpPr bwMode="auto">
          <a:xfrm>
            <a:off x="3784600" y="3500438"/>
            <a:ext cx="358775" cy="285750"/>
            <a:chOff x="392044" y="967044"/>
            <a:chExt cx="501796" cy="418163"/>
          </a:xfrm>
          <a:solidFill>
            <a:schemeClr val="accent1">
              <a:lumMod val="75000"/>
            </a:schemeClr>
          </a:solidFill>
        </p:grpSpPr>
        <p:sp>
          <p:nvSpPr>
            <p:cNvPr id="42" name="41 Flecha derecha"/>
            <p:cNvSpPr/>
            <p:nvPr/>
          </p:nvSpPr>
          <p:spPr>
            <a:xfrm rot="5400000">
              <a:off x="433861" y="925227"/>
              <a:ext cx="418163" cy="501796"/>
            </a:xfrm>
            <a:prstGeom prst="rightArrow">
              <a:avLst>
                <a:gd name="adj1" fmla="val 60000"/>
                <a:gd name="adj2" fmla="val 50000"/>
              </a:avLst>
            </a:prstGeom>
            <a:grpFill/>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43" name="Flecha derecha 4"/>
            <p:cNvSpPr/>
            <p:nvPr/>
          </p:nvSpPr>
          <p:spPr>
            <a:xfrm>
              <a:off x="491960" y="967044"/>
              <a:ext cx="301966" cy="292714"/>
            </a:xfrm>
            <a:prstGeom prst="rect">
              <a:avLst/>
            </a:prstGeom>
            <a:grpFill/>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977900">
                <a:lnSpc>
                  <a:spcPct val="90000"/>
                </a:lnSpc>
                <a:spcAft>
                  <a:spcPct val="35000"/>
                </a:spcAft>
                <a:defRPr/>
              </a:pPr>
              <a:endParaRPr lang="es-CO" sz="2200" dirty="0"/>
            </a:p>
          </p:txBody>
        </p:sp>
      </p:grpSp>
      <p:sp>
        <p:nvSpPr>
          <p:cNvPr id="20500" name="18 Abrir llave"/>
          <p:cNvSpPr>
            <a:spLocks/>
          </p:cNvSpPr>
          <p:nvPr/>
        </p:nvSpPr>
        <p:spPr bwMode="auto">
          <a:xfrm>
            <a:off x="8201025" y="2357438"/>
            <a:ext cx="285750" cy="1000125"/>
          </a:xfrm>
          <a:prstGeom prst="leftBrace">
            <a:avLst>
              <a:gd name="adj1" fmla="val 8329"/>
              <a:gd name="adj2" fmla="val 50000"/>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endParaRPr lang="es-CO" altLang="es-CO" sz="4400">
              <a:latin typeface="Times New Roman" pitchFamily="18" charset="0"/>
            </a:endParaRPr>
          </a:p>
        </p:txBody>
      </p:sp>
      <p:sp>
        <p:nvSpPr>
          <p:cNvPr id="20501" name="18 Rectángulo"/>
          <p:cNvSpPr>
            <a:spLocks noChangeArrowheads="1"/>
          </p:cNvSpPr>
          <p:nvPr/>
        </p:nvSpPr>
        <p:spPr bwMode="auto">
          <a:xfrm>
            <a:off x="8472488" y="2571750"/>
            <a:ext cx="228600" cy="238125"/>
          </a:xfrm>
          <a:prstGeom prst="rect">
            <a:avLst/>
          </a:prstGeom>
          <a:gradFill rotWithShape="1">
            <a:gsLst>
              <a:gs pos="0">
                <a:srgbClr val="B196D2"/>
              </a:gs>
              <a:gs pos="50000">
                <a:srgbClr val="CFC0E2"/>
              </a:gs>
              <a:gs pos="100000">
                <a:srgbClr val="E7E1F0"/>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5</a:t>
            </a:r>
          </a:p>
        </p:txBody>
      </p:sp>
      <p:sp>
        <p:nvSpPr>
          <p:cNvPr id="20502" name="18 Rectángulo"/>
          <p:cNvSpPr>
            <a:spLocks noChangeArrowheads="1"/>
          </p:cNvSpPr>
          <p:nvPr/>
        </p:nvSpPr>
        <p:spPr bwMode="auto">
          <a:xfrm>
            <a:off x="8772525" y="2571750"/>
            <a:ext cx="228600" cy="238125"/>
          </a:xfrm>
          <a:prstGeom prst="rect">
            <a:avLst/>
          </a:prstGeom>
          <a:gradFill rotWithShape="1">
            <a:gsLst>
              <a:gs pos="0">
                <a:srgbClr val="B196D2"/>
              </a:gs>
              <a:gs pos="50000">
                <a:srgbClr val="CFC0E2"/>
              </a:gs>
              <a:gs pos="100000">
                <a:srgbClr val="E7E1F0"/>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6</a:t>
            </a:r>
          </a:p>
        </p:txBody>
      </p:sp>
      <p:sp>
        <p:nvSpPr>
          <p:cNvPr id="20503" name="18 Rectángulo"/>
          <p:cNvSpPr>
            <a:spLocks noChangeArrowheads="1"/>
          </p:cNvSpPr>
          <p:nvPr/>
        </p:nvSpPr>
        <p:spPr bwMode="auto">
          <a:xfrm>
            <a:off x="8472488" y="2905125"/>
            <a:ext cx="228600" cy="238125"/>
          </a:xfrm>
          <a:prstGeom prst="rect">
            <a:avLst/>
          </a:prstGeom>
          <a:gradFill rotWithShape="1">
            <a:gsLst>
              <a:gs pos="0">
                <a:srgbClr val="B196D2"/>
              </a:gs>
              <a:gs pos="50000">
                <a:srgbClr val="CFC0E2"/>
              </a:gs>
              <a:gs pos="100000">
                <a:srgbClr val="E7E1F0"/>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7</a:t>
            </a:r>
          </a:p>
        </p:txBody>
      </p:sp>
      <p:sp>
        <p:nvSpPr>
          <p:cNvPr id="20504" name="18 Rectángulo"/>
          <p:cNvSpPr>
            <a:spLocks noChangeArrowheads="1"/>
          </p:cNvSpPr>
          <p:nvPr/>
        </p:nvSpPr>
        <p:spPr bwMode="auto">
          <a:xfrm>
            <a:off x="8772525" y="2905125"/>
            <a:ext cx="228600" cy="238125"/>
          </a:xfrm>
          <a:prstGeom prst="rect">
            <a:avLst/>
          </a:prstGeom>
          <a:gradFill rotWithShape="1">
            <a:gsLst>
              <a:gs pos="0">
                <a:srgbClr val="B196D2"/>
              </a:gs>
              <a:gs pos="50000">
                <a:srgbClr val="CFC0E2"/>
              </a:gs>
              <a:gs pos="100000">
                <a:srgbClr val="E7E1F0"/>
              </a:gs>
            </a:gsLst>
            <a:lin ang="5400000" scaled="1"/>
          </a:gradFill>
          <a:ln w="9525" algn="ctr">
            <a:solidFill>
              <a:srgbClr val="000000"/>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r>
              <a:rPr lang="es-CO" altLang="es-CO" sz="1000" b="1">
                <a:latin typeface="Arial Narrow" pitchFamily="34" charset="0"/>
              </a:rPr>
              <a:t>8</a:t>
            </a:r>
          </a:p>
        </p:txBody>
      </p:sp>
      <p:sp>
        <p:nvSpPr>
          <p:cNvPr id="41" name="Text Box 8"/>
          <p:cNvSpPr txBox="1">
            <a:spLocks noChangeArrowheads="1"/>
          </p:cNvSpPr>
          <p:nvPr/>
        </p:nvSpPr>
        <p:spPr bwMode="auto">
          <a:xfrm>
            <a:off x="6550025" y="174625"/>
            <a:ext cx="2105025" cy="450850"/>
          </a:xfrm>
          <a:prstGeom prst="rect">
            <a:avLst/>
          </a:prstGeom>
          <a:noFill/>
          <a:ln w="9525">
            <a:noFill/>
            <a:miter lim="800000"/>
            <a:headEnd/>
            <a:tailEnd/>
          </a:ln>
          <a:effectLst/>
        </p:spPr>
        <p:txBody>
          <a:bodyPr>
            <a:spAutoFit/>
          </a:bodyPr>
          <a:lstStyle/>
          <a:p>
            <a:pPr algn="r" eaLnBrk="0" fontAlgn="auto" hangingPunct="0">
              <a:lnSpc>
                <a:spcPts val="500"/>
              </a:lnSpc>
              <a:spcBef>
                <a:spcPct val="50000"/>
              </a:spcBef>
              <a:spcAft>
                <a:spcPts val="0"/>
              </a:spcAft>
              <a:defRPr/>
            </a:pPr>
            <a:r>
              <a:rPr lang="es-ES_tradnl" sz="1050" b="1" dirty="0">
                <a:solidFill>
                  <a:schemeClr val="tx1">
                    <a:lumMod val="85000"/>
                    <a:lumOff val="15000"/>
                  </a:schemeClr>
                </a:solidFill>
                <a:latin typeface="Arial Narrow" pitchFamily="34" charset="0"/>
                <a:cs typeface="+mn-cs"/>
              </a:rPr>
              <a:t>Ministerio de Educación Nacional                                     </a:t>
            </a:r>
          </a:p>
          <a:p>
            <a:pPr algn="r" eaLnBrk="0" fontAlgn="auto" hangingPunct="0">
              <a:lnSpc>
                <a:spcPts val="500"/>
              </a:lnSpc>
              <a:spcBef>
                <a:spcPct val="50000"/>
              </a:spcBef>
              <a:spcAft>
                <a:spcPts val="0"/>
              </a:spcAft>
              <a:defRPr/>
            </a:pPr>
            <a:r>
              <a:rPr lang="es-ES_tradnl" sz="1000" dirty="0">
                <a:solidFill>
                  <a:schemeClr val="tx1">
                    <a:lumMod val="85000"/>
                    <a:lumOff val="15000"/>
                  </a:schemeClr>
                </a:solidFill>
                <a:latin typeface="Arial Narrow" pitchFamily="34" charset="0"/>
                <a:cs typeface="+mn-cs"/>
              </a:rPr>
              <a:t>Viceministerio de  EPBM</a:t>
            </a:r>
          </a:p>
          <a:p>
            <a:pPr algn="r" eaLnBrk="0" fontAlgn="auto" hangingPunct="0">
              <a:lnSpc>
                <a:spcPts val="500"/>
              </a:lnSpc>
              <a:spcBef>
                <a:spcPct val="50000"/>
              </a:spcBef>
              <a:spcAft>
                <a:spcPts val="0"/>
              </a:spcAft>
              <a:defRPr/>
            </a:pPr>
            <a:r>
              <a:rPr lang="es-ES_tradnl" sz="1000" dirty="0">
                <a:solidFill>
                  <a:schemeClr val="tx1">
                    <a:lumMod val="85000"/>
                    <a:lumOff val="15000"/>
                  </a:schemeClr>
                </a:solidFill>
                <a:latin typeface="Arial Narrow" pitchFamily="34" charset="0"/>
                <a:cs typeface="+mn-cs"/>
              </a:rPr>
              <a:t>República de Colombia</a:t>
            </a:r>
            <a:endParaRPr lang="es-ES_tradnl" sz="1100" b="1" dirty="0">
              <a:solidFill>
                <a:schemeClr val="tx1">
                  <a:lumMod val="85000"/>
                  <a:lumOff val="15000"/>
                </a:schemeClr>
              </a:solidFill>
              <a:latin typeface="Arial Narrow" pitchFamily="34" charset="0"/>
              <a:cs typeface="+mn-cs"/>
            </a:endParaRPr>
          </a:p>
        </p:txBody>
      </p:sp>
      <p:pic>
        <p:nvPicPr>
          <p:cNvPr id="44" name="Picture 7"/>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653463" y="95250"/>
            <a:ext cx="428625"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83655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2000"/>
                                        <p:tgtEl>
                                          <p:spTgt spid="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2000"/>
                                        <p:tgtEl>
                                          <p:spTgt spid="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2000"/>
                                        <p:tgtEl>
                                          <p:spTgt spid="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2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8" grpId="0">
        <p:bldAsOne/>
      </p:bldGraphic>
      <p:bldGraphic spid="39" grpId="0">
        <p:bldAsOne/>
      </p:bldGraphic>
      <p:bldGraphic spid="40" grpId="0">
        <p:bldAsOne/>
      </p:bldGraphic>
      <p:bldGraphic spid="3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5 Marcador de contenido"/>
          <p:cNvGraphicFramePr>
            <a:graphicFrameLocks/>
          </p:cNvGraphicFramePr>
          <p:nvPr/>
        </p:nvGraphicFramePr>
        <p:xfrm>
          <a:off x="620686" y="1130276"/>
          <a:ext cx="7358115" cy="44184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2227" name="Picture 7" descr="C:\Users\sarias\Desktop\Logos\ENREDESE.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1550" y="1330325"/>
            <a:ext cx="1241425"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6" descr="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78038" y="1381125"/>
            <a:ext cx="10715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Picture 8" descr="C:\Users\sarias\Desktop\Logos\PROYECTOS COLABORATIVOS.png"/>
          <p:cNvPicPr>
            <a:picLocks noChangeAspect="1" noChangeArrowheads="1"/>
          </p:cNvPicPr>
          <p:nvPr/>
        </p:nvPicPr>
        <p:blipFill>
          <a:blip r:embed="rId9">
            <a:extLst>
              <a:ext uri="{28A0092B-C50C-407E-A947-70E740481C1C}">
                <a14:useLocalDpi xmlns:a14="http://schemas.microsoft.com/office/drawing/2010/main" val="0"/>
              </a:ext>
            </a:extLst>
          </a:blip>
          <a:srcRect r="50735"/>
          <a:stretch>
            <a:fillRect/>
          </a:stretch>
        </p:blipFill>
        <p:spPr bwMode="auto">
          <a:xfrm>
            <a:off x="684213" y="2060575"/>
            <a:ext cx="15097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 name="28 CuadroTexto"/>
          <p:cNvSpPr txBox="1">
            <a:spLocks noChangeArrowheads="1"/>
          </p:cNvSpPr>
          <p:nvPr/>
        </p:nvSpPr>
        <p:spPr bwMode="auto">
          <a:xfrm>
            <a:off x="755650" y="2708275"/>
            <a:ext cx="1357313" cy="396875"/>
          </a:xfrm>
          <a:prstGeom prst="rect">
            <a:avLst/>
          </a:prstGeom>
          <a:blipFill dpi="0" rotWithShape="1">
            <a:blip r:embed="rId10"/>
            <a:srcRect/>
            <a:tile tx="0" ty="0" sx="100000" sy="100000" flip="none" algn="tl"/>
          </a:blipFill>
          <a:ln w="9525">
            <a:noFill/>
            <a:miter lim="800000"/>
            <a:headEnd/>
            <a:tailEnd/>
          </a:ln>
        </p:spPr>
        <p:txBody>
          <a:bodyPr>
            <a:spAutoFit/>
          </a:bodyPr>
          <a:lstStyle/>
          <a:p>
            <a:pPr eaLnBrk="0" hangingPunct="0">
              <a:defRPr/>
            </a:pPr>
            <a:r>
              <a:rPr lang="es-CO" sz="1000" i="1">
                <a:effectLst>
                  <a:outerShdw blurRad="38100" dist="38100" dir="2700000" algn="tl">
                    <a:srgbClr val="C0C0C0"/>
                  </a:outerShdw>
                </a:effectLst>
                <a:latin typeface="Arial" pitchFamily="34" charset="0"/>
                <a:ea typeface="MS PGothic" pitchFamily="34" charset="-128"/>
                <a:cs typeface="+mn-cs"/>
              </a:rPr>
              <a:t>Innovaciones Educativas</a:t>
            </a:r>
          </a:p>
        </p:txBody>
      </p:sp>
      <p:pic>
        <p:nvPicPr>
          <p:cNvPr id="52231" name="Picture 40" descr="C:\Users\sarias\Desktop\Logos\mil maneras de leer.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399088" y="1354138"/>
            <a:ext cx="2295525"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2" name="Picture 41" descr="http://www.cerlalc.org">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0425" y="1668463"/>
            <a:ext cx="736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3" name="Picture 33" descr="Logo_CPE_exp_Index"/>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804025" y="1649413"/>
            <a:ext cx="744538"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4" name="Picture 38" descr="Logo SENA"/>
          <p:cNvPicPr>
            <a:picLocks noChangeAspect="1" noChangeArrowheads="1"/>
          </p:cNvPicPr>
          <p:nvPr/>
        </p:nvPicPr>
        <p:blipFill>
          <a:blip r:embed="rId15">
            <a:extLst>
              <a:ext uri="{28A0092B-C50C-407E-A947-70E740481C1C}">
                <a14:useLocalDpi xmlns:a14="http://schemas.microsoft.com/office/drawing/2010/main" val="0"/>
              </a:ext>
            </a:extLst>
          </a:blip>
          <a:srcRect r="13493"/>
          <a:stretch>
            <a:fillRect/>
          </a:stretch>
        </p:blipFill>
        <p:spPr bwMode="auto">
          <a:xfrm>
            <a:off x="7451725" y="1474788"/>
            <a:ext cx="676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5" name="Picture 2" descr="C:\Users\sarias\Desktop\Logos\Intel.jp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227763" y="2019300"/>
            <a:ext cx="8493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6" name="Picture 26" descr="C:\Users\sarias\Desktop\Logos\microsoftporgrama.jp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081838" y="2276475"/>
            <a:ext cx="946150"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7" name="29 CuadroTexto"/>
          <p:cNvSpPr txBox="1">
            <a:spLocks noChangeArrowheads="1"/>
          </p:cNvSpPr>
          <p:nvPr/>
        </p:nvSpPr>
        <p:spPr bwMode="auto">
          <a:xfrm>
            <a:off x="6516688" y="2708275"/>
            <a:ext cx="877887" cy="2159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s-CO" altLang="es-CO" sz="800" b="1" u="sng">
                <a:solidFill>
                  <a:schemeClr val="bg1"/>
                </a:solidFill>
                <a:ea typeface="ＭＳ Ｐゴシック" charset="-128"/>
              </a:rPr>
              <a:t>Micromundos </a:t>
            </a:r>
            <a:endParaRPr lang="es-CO" altLang="es-CO" sz="800" b="1" u="sng">
              <a:solidFill>
                <a:srgbClr val="FFFF00"/>
              </a:solidFill>
              <a:ea typeface="ＭＳ Ｐゴシック" charset="-128"/>
            </a:endParaRPr>
          </a:p>
        </p:txBody>
      </p:sp>
      <p:pic>
        <p:nvPicPr>
          <p:cNvPr id="52238" name="Picture 38" descr="C:\Users\sarias\Desktop\Logos\Universidad Nacional de colombia.jp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596188" y="2703513"/>
            <a:ext cx="50958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9" name="Picture 39" descr="C:\Users\sarias\Desktop\Logos\universidad de antioquia.jp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948488" y="2997200"/>
            <a:ext cx="320675"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0" name="Picture 27" descr="C:\Program Files\Microsoft Office\MEDIA\CAGCAT10\j0205462.wmf"/>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6588125" y="3500438"/>
            <a:ext cx="595313"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1" name="Picture 33" descr="Logo_CPE_exp_Index"/>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308850" y="3573463"/>
            <a:ext cx="6937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2" name="Picture 18" descr="C:\Users\sarias\Desktop\Logos\federacionnacionaldecafeteros.jpg"/>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235825" y="4149725"/>
            <a:ext cx="630238"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3" name="Picture 19" descr="C:\Users\sarias\Desktop\Logos\ministerioeducacion.jpg"/>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372225" y="4149725"/>
            <a:ext cx="60801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4" name="Picture 31" descr="Logo_Compartel"/>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092950" y="4508500"/>
            <a:ext cx="811213"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 name="Picture 37" descr="C:\Users\sarias\Desktop\Logos\Banco Mundial.jpg"/>
          <p:cNvPicPr>
            <a:picLocks noChangeAspect="1" noChangeArrowheads="1"/>
          </p:cNvPicPr>
          <p:nvPr/>
        </p:nvPicPr>
        <p:blipFill>
          <a:blip r:embed="rId24"/>
          <a:srcRect/>
          <a:stretch>
            <a:fillRect/>
          </a:stretch>
        </p:blipFill>
        <p:spPr bwMode="auto">
          <a:xfrm>
            <a:off x="6156325" y="4581525"/>
            <a:ext cx="550863" cy="498475"/>
          </a:xfrm>
          <a:prstGeom prst="rect">
            <a:avLst/>
          </a:prstGeom>
        </p:spPr>
        <p:style>
          <a:lnRef idx="2">
            <a:schemeClr val="accent3">
              <a:shade val="50000"/>
            </a:schemeClr>
          </a:lnRef>
          <a:fillRef idx="1">
            <a:schemeClr val="accent3"/>
          </a:fillRef>
          <a:effectRef idx="0">
            <a:schemeClr val="accent3"/>
          </a:effectRef>
          <a:fontRef idx="minor">
            <a:schemeClr val="lt1"/>
          </a:fontRef>
        </p:style>
      </p:pic>
      <p:pic>
        <p:nvPicPr>
          <p:cNvPr id="52246" name="Picture 36" descr="C:\Users\sarias\Desktop\Logos\ministerio de cultura.jpg"/>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596188" y="4868863"/>
            <a:ext cx="65246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7" name="Picture 45"/>
          <p:cNvPicPr>
            <a:picLocks noChangeAspect="1" noChangeArrowheads="1"/>
          </p:cNvPicPr>
          <p:nvPr/>
        </p:nvPicPr>
        <p:blipFill>
          <a:blip r:embed="rId26">
            <a:extLst>
              <a:ext uri="{28A0092B-C50C-407E-A947-70E740481C1C}">
                <a14:useLocalDpi xmlns:a14="http://schemas.microsoft.com/office/drawing/2010/main" val="0"/>
              </a:ext>
            </a:extLst>
          </a:blip>
          <a:srcRect l="13818" t="17513" r="76579" b="74609"/>
          <a:stretch>
            <a:fillRect/>
          </a:stretch>
        </p:blipFill>
        <p:spPr bwMode="auto">
          <a:xfrm>
            <a:off x="5435600" y="5229225"/>
            <a:ext cx="477838"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 name="40 CuadroTexto"/>
          <p:cNvSpPr txBox="1"/>
          <p:nvPr/>
        </p:nvSpPr>
        <p:spPr>
          <a:xfrm>
            <a:off x="6465316" y="5177838"/>
            <a:ext cx="946823" cy="400110"/>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defPPr>
              <a:defRPr lang="es-ES"/>
            </a:defPPr>
            <a:lvl1pPr algn="l" rtl="0" fontAlgn="base">
              <a:spcBef>
                <a:spcPct val="0"/>
              </a:spcBef>
              <a:spcAft>
                <a:spcPct val="0"/>
              </a:spcAft>
              <a:defRPr u="sng" kern="1200">
                <a:solidFill>
                  <a:schemeClr val="lt1"/>
                </a:solidFill>
                <a:latin typeface="+mn-lt"/>
                <a:ea typeface="+mn-ea"/>
                <a:cs typeface="+mn-cs"/>
              </a:defRPr>
            </a:lvl1pPr>
            <a:lvl2pPr marL="457200" algn="l" rtl="0" fontAlgn="base">
              <a:spcBef>
                <a:spcPct val="0"/>
              </a:spcBef>
              <a:spcAft>
                <a:spcPct val="0"/>
              </a:spcAft>
              <a:defRPr u="sng" kern="1200">
                <a:solidFill>
                  <a:schemeClr val="lt1"/>
                </a:solidFill>
                <a:latin typeface="+mn-lt"/>
                <a:ea typeface="+mn-ea"/>
                <a:cs typeface="+mn-cs"/>
              </a:defRPr>
            </a:lvl2pPr>
            <a:lvl3pPr marL="914400" algn="l" rtl="0" fontAlgn="base">
              <a:spcBef>
                <a:spcPct val="0"/>
              </a:spcBef>
              <a:spcAft>
                <a:spcPct val="0"/>
              </a:spcAft>
              <a:defRPr u="sng" kern="1200">
                <a:solidFill>
                  <a:schemeClr val="lt1"/>
                </a:solidFill>
                <a:latin typeface="+mn-lt"/>
                <a:ea typeface="+mn-ea"/>
                <a:cs typeface="+mn-cs"/>
              </a:defRPr>
            </a:lvl3pPr>
            <a:lvl4pPr marL="1371600" algn="l" rtl="0" fontAlgn="base">
              <a:spcBef>
                <a:spcPct val="0"/>
              </a:spcBef>
              <a:spcAft>
                <a:spcPct val="0"/>
              </a:spcAft>
              <a:defRPr u="sng" kern="1200">
                <a:solidFill>
                  <a:schemeClr val="lt1"/>
                </a:solidFill>
                <a:latin typeface="+mn-lt"/>
                <a:ea typeface="+mn-ea"/>
                <a:cs typeface="+mn-cs"/>
              </a:defRPr>
            </a:lvl4pPr>
            <a:lvl5pPr marL="1828800" algn="l" rtl="0" fontAlgn="base">
              <a:spcBef>
                <a:spcPct val="0"/>
              </a:spcBef>
              <a:spcAft>
                <a:spcPct val="0"/>
              </a:spcAft>
              <a:defRPr u="sng" kern="1200">
                <a:solidFill>
                  <a:schemeClr val="lt1"/>
                </a:solidFill>
                <a:latin typeface="+mn-lt"/>
                <a:ea typeface="+mn-ea"/>
                <a:cs typeface="+mn-cs"/>
              </a:defRPr>
            </a:lvl5pPr>
            <a:lvl6pPr marL="2286000" algn="l" defTabSz="914400" rtl="0" eaLnBrk="1" latinLnBrk="0" hangingPunct="1">
              <a:defRPr u="sng" kern="1200">
                <a:solidFill>
                  <a:schemeClr val="lt1"/>
                </a:solidFill>
                <a:latin typeface="+mn-lt"/>
                <a:ea typeface="+mn-ea"/>
                <a:cs typeface="+mn-cs"/>
              </a:defRPr>
            </a:lvl6pPr>
            <a:lvl7pPr marL="2743200" algn="l" defTabSz="914400" rtl="0" eaLnBrk="1" latinLnBrk="0" hangingPunct="1">
              <a:defRPr u="sng" kern="1200">
                <a:solidFill>
                  <a:schemeClr val="lt1"/>
                </a:solidFill>
                <a:latin typeface="+mn-lt"/>
                <a:ea typeface="+mn-ea"/>
                <a:cs typeface="+mn-cs"/>
              </a:defRPr>
            </a:lvl7pPr>
            <a:lvl8pPr marL="3200400" algn="l" defTabSz="914400" rtl="0" eaLnBrk="1" latinLnBrk="0" hangingPunct="1">
              <a:defRPr u="sng" kern="1200">
                <a:solidFill>
                  <a:schemeClr val="lt1"/>
                </a:solidFill>
                <a:latin typeface="+mn-lt"/>
                <a:ea typeface="+mn-ea"/>
                <a:cs typeface="+mn-cs"/>
              </a:defRPr>
            </a:lvl8pPr>
            <a:lvl9pPr marL="3657600" algn="l" defTabSz="914400" rtl="0" eaLnBrk="1" latinLnBrk="0" hangingPunct="1">
              <a:defRPr u="sng" kern="1200">
                <a:solidFill>
                  <a:schemeClr val="lt1"/>
                </a:solidFill>
                <a:latin typeface="+mn-lt"/>
                <a:ea typeface="+mn-ea"/>
                <a:cs typeface="+mn-cs"/>
              </a:defRPr>
            </a:lvl9pPr>
          </a:lstStyle>
          <a:p>
            <a:pPr eaLnBrk="0" hangingPunct="0">
              <a:defRPr/>
            </a:pPr>
            <a:r>
              <a:rPr lang="es-ES" sz="1000" u="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Red Pública de Televisión.</a:t>
            </a:r>
          </a:p>
        </p:txBody>
      </p:sp>
      <p:pic>
        <p:nvPicPr>
          <p:cNvPr id="52249" name="Picture 17" descr="C:\Users\sarias\Desktop\Logos\M8CMCAY9BRI0CAJUCBYTCAN4RXN7CA8ZDQ9KCA5AYIXQCA01MHZVCAECODF5CA6I5LAOCAFIRMHSCAM29DP1CA51L531CAQ0F3IFCAT2AMO0CAMYJ5Z4CAOAD48LCAF7MTZPCAFTH19OCAZR900YCA06TSRD.jpg"/>
          <p:cNvPicPr>
            <a:picLocks noChangeAspect="1" noChangeArrowheads="1"/>
          </p:cNvPicPr>
          <p:nvPr/>
        </p:nvPicPr>
        <p:blipFill>
          <a:blip r:embed="rId27">
            <a:extLst>
              <a:ext uri="{28A0092B-C50C-407E-A947-70E740481C1C}">
                <a14:useLocalDpi xmlns:a14="http://schemas.microsoft.com/office/drawing/2010/main" val="0"/>
              </a:ext>
            </a:extLst>
          </a:blip>
          <a:srcRect t="22670"/>
          <a:stretch>
            <a:fillRect/>
          </a:stretch>
        </p:blipFill>
        <p:spPr bwMode="auto">
          <a:xfrm>
            <a:off x="6732588" y="4797425"/>
            <a:ext cx="6302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50" name="Picture 6" descr="C:\Users\sarias\Desktop\Logos\COLOMBIA APRENDE.jpg"/>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44550" y="3433763"/>
            <a:ext cx="877888"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51" name="Picture 4" descr="C:\Users\sarias\Desktop\Logos\Relpe.jpg"/>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627188" y="3624263"/>
            <a:ext cx="738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52" name="Picture 26" descr=" Relación: 3:2">
            <a:hlinkClick r:id="rId30" tooltip=" Relación: 3:2"/>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1171575" y="4314825"/>
            <a:ext cx="785813"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53" name="Picture 5"/>
          <p:cNvPicPr>
            <a:picLocks noChangeAspect="1" noChangeArrowheads="1"/>
          </p:cNvPicPr>
          <p:nvPr/>
        </p:nvPicPr>
        <p:blipFill>
          <a:blip r:embed="rId32" cstate="print">
            <a:extLst>
              <a:ext uri="{28A0092B-C50C-407E-A947-70E740481C1C}">
                <a14:useLocalDpi xmlns:a14="http://schemas.microsoft.com/office/drawing/2010/main" val="0"/>
              </a:ext>
            </a:extLst>
          </a:blip>
          <a:srcRect l="12399" t="7079"/>
          <a:stretch>
            <a:fillRect/>
          </a:stretch>
        </p:blipFill>
        <p:spPr bwMode="auto">
          <a:xfrm>
            <a:off x="703263" y="4806950"/>
            <a:ext cx="6842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54" name="41 CuadroTexto"/>
          <p:cNvSpPr txBox="1">
            <a:spLocks noChangeArrowheads="1"/>
          </p:cNvSpPr>
          <p:nvPr/>
        </p:nvSpPr>
        <p:spPr bwMode="auto">
          <a:xfrm>
            <a:off x="2208213" y="4273550"/>
            <a:ext cx="6080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r>
              <a:rPr lang="es-ES" altLang="es-CO" sz="700" u="sng">
                <a:ea typeface="ＭＳ Ｐゴシック" charset="-128"/>
              </a:rPr>
              <a:t>Textos Escolares</a:t>
            </a:r>
          </a:p>
        </p:txBody>
      </p:sp>
      <p:pic>
        <p:nvPicPr>
          <p:cNvPr id="52255" name="Picture 68" descr="e_radio"/>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1927225" y="4505325"/>
            <a:ext cx="81280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56" name="Picture 67" descr="tv_educativa"/>
          <p:cNvPicPr>
            <a:picLocks noChangeAspect="1" noChangeArrowheads="1"/>
          </p:cNvPicPr>
          <p:nvPr/>
        </p:nvPicPr>
        <p:blipFill>
          <a:blip r:embed="rId34">
            <a:extLst>
              <a:ext uri="{28A0092B-C50C-407E-A947-70E740481C1C}">
                <a14:useLocalDpi xmlns:a14="http://schemas.microsoft.com/office/drawing/2010/main" val="0"/>
              </a:ext>
            </a:extLst>
          </a:blip>
          <a:srcRect b="23512"/>
          <a:stretch>
            <a:fillRect/>
          </a:stretch>
        </p:blipFill>
        <p:spPr bwMode="auto">
          <a:xfrm>
            <a:off x="1646238" y="4808538"/>
            <a:ext cx="944562"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57" name="Picture 3" descr="C:\Users\sarias\Desktop\Logos\British Council.jpg"/>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1116013" y="5157788"/>
            <a:ext cx="879475"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58" name="Picture 5" descr="C:\Users\sarias\Desktop\Logos\Sinic.jpg"/>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555875" y="5157788"/>
            <a:ext cx="60801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59" name="2 Elipse">
            <a:hlinkClick r:id="rId37" action="ppaction://hlinksldjump"/>
          </p:cNvPr>
          <p:cNvSpPr>
            <a:spLocks noChangeArrowheads="1"/>
          </p:cNvSpPr>
          <p:nvPr/>
        </p:nvSpPr>
        <p:spPr bwMode="auto">
          <a:xfrm>
            <a:off x="8027988" y="6165850"/>
            <a:ext cx="642937" cy="357188"/>
          </a:xfrm>
          <a:prstGeom prst="ellipse">
            <a:avLst/>
          </a:prstGeom>
          <a:solidFill>
            <a:schemeClr val="accent1"/>
          </a:solidFill>
          <a:ln w="9525" algn="ctr">
            <a:solidFill>
              <a:schemeClr val="tx1"/>
            </a:solidFill>
            <a:round/>
            <a:headEnd/>
            <a:tailEnd/>
          </a:ln>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endParaRPr lang="es-CO" altLang="es-CO"/>
          </a:p>
        </p:txBody>
      </p:sp>
    </p:spTree>
    <p:extLst>
      <p:ext uri="{BB962C8B-B14F-4D97-AF65-F5344CB8AC3E}">
        <p14:creationId xmlns:p14="http://schemas.microsoft.com/office/powerpoint/2010/main" val="219531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srcRect/>
          <a:stretch>
            <a:fillRect/>
          </a:stretch>
        </p:blipFill>
        <p:spPr bwMode="auto">
          <a:xfrm>
            <a:off x="107504" y="86484"/>
            <a:ext cx="1019175" cy="942975"/>
          </a:xfrm>
          <a:prstGeom prst="rect">
            <a:avLst/>
          </a:prstGeom>
          <a:noFill/>
        </p:spPr>
      </p:pic>
      <p:sp>
        <p:nvSpPr>
          <p:cNvPr id="2" name="1 CuadroTexto"/>
          <p:cNvSpPr txBox="1"/>
          <p:nvPr/>
        </p:nvSpPr>
        <p:spPr>
          <a:xfrm>
            <a:off x="1398538" y="188640"/>
            <a:ext cx="7056784" cy="369332"/>
          </a:xfrm>
          <a:prstGeom prst="rect">
            <a:avLst/>
          </a:prstGeom>
          <a:noFill/>
        </p:spPr>
        <p:txBody>
          <a:bodyPr wrap="square" rtlCol="0">
            <a:spAutoFit/>
          </a:bodyPr>
          <a:lstStyle/>
          <a:p>
            <a:pPr algn="ctr"/>
            <a:r>
              <a:rPr lang="es-CO" b="1" dirty="0" smtClean="0"/>
              <a:t>PRESENTACIÓN DEL INSTRUCTIVO</a:t>
            </a:r>
            <a:endParaRPr lang="es-CO" b="1" dirty="0"/>
          </a:p>
        </p:txBody>
      </p:sp>
      <p:sp>
        <p:nvSpPr>
          <p:cNvPr id="5" name="4 CuadroTexto"/>
          <p:cNvSpPr txBox="1"/>
          <p:nvPr/>
        </p:nvSpPr>
        <p:spPr>
          <a:xfrm>
            <a:off x="1398538" y="764704"/>
            <a:ext cx="7421934" cy="5324535"/>
          </a:xfrm>
          <a:prstGeom prst="rect">
            <a:avLst/>
          </a:prstGeom>
          <a:noFill/>
        </p:spPr>
        <p:txBody>
          <a:bodyPr wrap="square" rtlCol="0">
            <a:spAutoFit/>
          </a:bodyPr>
          <a:lstStyle/>
          <a:p>
            <a:pPr algn="just"/>
            <a:r>
              <a:rPr lang="es-CO" sz="2000" dirty="0" smtClean="0">
                <a:latin typeface="Arial" panose="020B0604020202020204" pitchFamily="34" charset="0"/>
                <a:cs typeface="Arial" panose="020B0604020202020204" pitchFamily="34" charset="0"/>
              </a:rPr>
              <a:t>Este instructivo describe a los docentes y directivos docentes de la Institución Educativa Normal Superior de Sincelejo, la forma como deben presentar los proyectos transversales.</a:t>
            </a:r>
          </a:p>
          <a:p>
            <a:pPr algn="just"/>
            <a:endParaRPr lang="es-CO" sz="2000" dirty="0">
              <a:latin typeface="Arial" panose="020B0604020202020204" pitchFamily="34" charset="0"/>
              <a:cs typeface="Arial" panose="020B0604020202020204" pitchFamily="34" charset="0"/>
            </a:endParaRPr>
          </a:p>
          <a:p>
            <a:pPr algn="just"/>
            <a:r>
              <a:rPr lang="es-CO" sz="2000" dirty="0" smtClean="0">
                <a:latin typeface="Arial" panose="020B0604020202020204" pitchFamily="34" charset="0"/>
                <a:cs typeface="Arial" panose="020B0604020202020204" pitchFamily="34" charset="0"/>
              </a:rPr>
              <a:t>De manera detallada se indica la manera como se deben desarrollar cada uno de los apartes que conformación la formulación del Proyecto transversal. </a:t>
            </a:r>
          </a:p>
          <a:p>
            <a:pPr algn="just"/>
            <a:endParaRPr lang="es-CO" sz="2000" dirty="0">
              <a:latin typeface="Arial" panose="020B0604020202020204" pitchFamily="34" charset="0"/>
              <a:cs typeface="Arial" panose="020B0604020202020204" pitchFamily="34" charset="0"/>
            </a:endParaRPr>
          </a:p>
          <a:p>
            <a:pPr algn="just"/>
            <a:r>
              <a:rPr lang="es-CO" sz="2000" dirty="0" smtClean="0">
                <a:latin typeface="Arial" panose="020B0604020202020204" pitchFamily="34" charset="0"/>
                <a:cs typeface="Arial" panose="020B0604020202020204" pitchFamily="34" charset="0"/>
              </a:rPr>
              <a:t>En la primera parte y sin numeración va la portada del proyecto, los objetivos y las metas.</a:t>
            </a:r>
          </a:p>
          <a:p>
            <a:pPr algn="just"/>
            <a:r>
              <a:rPr lang="es-CO" sz="2000" dirty="0" smtClean="0">
                <a:latin typeface="Arial" panose="020B0604020202020204" pitchFamily="34" charset="0"/>
                <a:cs typeface="Arial" panose="020B0604020202020204" pitchFamily="34" charset="0"/>
              </a:rPr>
              <a:t>En el aparte No. 1, va la descripción de los participantes del proyecto.</a:t>
            </a:r>
          </a:p>
          <a:p>
            <a:pPr algn="just"/>
            <a:r>
              <a:rPr lang="es-CO" sz="2000" dirty="0" smtClean="0">
                <a:latin typeface="Arial" panose="020B0604020202020204" pitchFamily="34" charset="0"/>
                <a:cs typeface="Arial" panose="020B0604020202020204" pitchFamily="34" charset="0"/>
              </a:rPr>
              <a:t>En el aparte No.  2, se describe la metodología, la forma como este proyecto se va a articular con los planes de estudio y el plan de actividades.</a:t>
            </a:r>
          </a:p>
          <a:p>
            <a:pPr algn="just"/>
            <a:r>
              <a:rPr lang="es-CO" sz="2000" dirty="0" smtClean="0">
                <a:latin typeface="Arial" panose="020B0604020202020204" pitchFamily="34" charset="0"/>
                <a:cs typeface="Arial" panose="020B0604020202020204" pitchFamily="34" charset="0"/>
              </a:rPr>
              <a:t>En el parte No. 3, se especifican los criterios con los que se considera se puede medir el impacto del proyecto.</a:t>
            </a:r>
            <a:endParaRPr lang="es-C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1703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srcRect/>
          <a:stretch>
            <a:fillRect/>
          </a:stretch>
        </p:blipFill>
        <p:spPr bwMode="auto">
          <a:xfrm>
            <a:off x="251520" y="188640"/>
            <a:ext cx="1019175" cy="942975"/>
          </a:xfrm>
          <a:prstGeom prst="rect">
            <a:avLst/>
          </a:prstGeom>
          <a:noFill/>
        </p:spPr>
      </p:pic>
      <p:sp>
        <p:nvSpPr>
          <p:cNvPr id="2" name="1 CuadroTexto"/>
          <p:cNvSpPr txBox="1"/>
          <p:nvPr/>
        </p:nvSpPr>
        <p:spPr>
          <a:xfrm>
            <a:off x="1475656" y="404664"/>
            <a:ext cx="7128792" cy="6155531"/>
          </a:xfrm>
          <a:prstGeom prst="rect">
            <a:avLst/>
          </a:prstGeom>
          <a:noFill/>
        </p:spPr>
        <p:txBody>
          <a:bodyPr wrap="square" rtlCol="0">
            <a:spAutoFit/>
          </a:bodyPr>
          <a:lstStyle/>
          <a:p>
            <a:pPr algn="ctr"/>
            <a:r>
              <a:rPr lang="es-CO" dirty="0" smtClean="0">
                <a:latin typeface="Arial" panose="020B0604020202020204" pitchFamily="34" charset="0"/>
                <a:cs typeface="Arial" panose="020B0604020202020204" pitchFamily="34" charset="0"/>
              </a:rPr>
              <a:t>ESPECIFICACIONES DE CADA APARTE DEL PROYECTO TRANSVERSAL</a:t>
            </a:r>
          </a:p>
          <a:p>
            <a:pPr algn="ctr"/>
            <a:endParaRPr lang="es-CO" dirty="0">
              <a:latin typeface="Arial" panose="020B0604020202020204" pitchFamily="34" charset="0"/>
              <a:cs typeface="Arial" panose="020B0604020202020204" pitchFamily="34" charset="0"/>
            </a:endParaRPr>
          </a:p>
          <a:p>
            <a:pPr marL="342900" indent="-342900" algn="just">
              <a:buAutoNum type="arabicPeriod"/>
            </a:pPr>
            <a:r>
              <a:rPr lang="es-CO" sz="2000" dirty="0" smtClean="0">
                <a:latin typeface="Arial" panose="020B0604020202020204" pitchFamily="34" charset="0"/>
                <a:cs typeface="Arial" panose="020B0604020202020204" pitchFamily="34" charset="0"/>
              </a:rPr>
              <a:t>PORTADA, la cual tiene los siguientes aspectos:</a:t>
            </a:r>
          </a:p>
          <a:p>
            <a:pPr marL="342900" indent="-342900" algn="just">
              <a:buAutoNum type="arabicPeriod"/>
            </a:pPr>
            <a:endParaRPr lang="es-CO" sz="2000" dirty="0">
              <a:latin typeface="Arial" panose="020B0604020202020204" pitchFamily="34" charset="0"/>
              <a:cs typeface="Arial" panose="020B0604020202020204" pitchFamily="34" charset="0"/>
            </a:endParaRPr>
          </a:p>
          <a:p>
            <a:pPr algn="ctr"/>
            <a:r>
              <a:rPr lang="es-CO" sz="2000" dirty="0" smtClean="0">
                <a:latin typeface="Arial" panose="020B0604020202020204" pitchFamily="34" charset="0"/>
                <a:cs typeface="Arial" panose="020B0604020202020204" pitchFamily="34" charset="0"/>
              </a:rPr>
              <a:t>(</a:t>
            </a:r>
            <a:r>
              <a:rPr lang="es-CO" sz="2000" b="1" dirty="0" smtClean="0">
                <a:solidFill>
                  <a:srgbClr val="FF0000"/>
                </a:solidFill>
                <a:latin typeface="Arial" panose="020B0604020202020204" pitchFamily="34" charset="0"/>
                <a:cs typeface="Arial" panose="020B0604020202020204" pitchFamily="34" charset="0"/>
              </a:rPr>
              <a:t>NOMBRE DEL PROYECTO</a:t>
            </a:r>
            <a:r>
              <a:rPr lang="es-CO" sz="2000" dirty="0" smtClean="0">
                <a:latin typeface="Arial" panose="020B0604020202020204" pitchFamily="34" charset="0"/>
                <a:cs typeface="Arial" panose="020B0604020202020204" pitchFamily="34" charset="0"/>
              </a:rPr>
              <a:t>)</a:t>
            </a:r>
          </a:p>
          <a:p>
            <a:pPr algn="ctr"/>
            <a:r>
              <a:rPr lang="es-CO" sz="2000" dirty="0" smtClean="0">
                <a:latin typeface="Arial" panose="020B0604020202020204" pitchFamily="34" charset="0"/>
                <a:cs typeface="Arial" panose="020B0604020202020204" pitchFamily="34" charset="0"/>
              </a:rPr>
              <a:t>(Mayúscula, centrado, letra </a:t>
            </a:r>
            <a:r>
              <a:rPr lang="es-CO" sz="2000" dirty="0" err="1" smtClean="0">
                <a:latin typeface="Arial" panose="020B0604020202020204" pitchFamily="34" charset="0"/>
                <a:cs typeface="Arial" panose="020B0604020202020204" pitchFamily="34" charset="0"/>
              </a:rPr>
              <a:t>arial</a:t>
            </a:r>
            <a:r>
              <a:rPr lang="es-CO" sz="2000" dirty="0" smtClean="0">
                <a:latin typeface="Arial" panose="020B0604020202020204" pitchFamily="34" charset="0"/>
                <a:cs typeface="Arial" panose="020B0604020202020204" pitchFamily="34" charset="0"/>
              </a:rPr>
              <a:t>, tamaño 14)</a:t>
            </a:r>
          </a:p>
          <a:p>
            <a:pPr algn="ctr"/>
            <a:endParaRPr lang="es-CO" sz="2000" dirty="0">
              <a:latin typeface="Arial" panose="020B0604020202020204" pitchFamily="34" charset="0"/>
              <a:cs typeface="Arial" panose="020B0604020202020204" pitchFamily="34" charset="0"/>
            </a:endParaRPr>
          </a:p>
          <a:p>
            <a:pPr algn="ctr"/>
            <a:r>
              <a:rPr lang="es-CO" sz="2000" b="1" dirty="0" smtClean="0">
                <a:solidFill>
                  <a:srgbClr val="FF0000"/>
                </a:solidFill>
                <a:latin typeface="Arial" panose="020B0604020202020204" pitchFamily="34" charset="0"/>
                <a:cs typeface="Arial" panose="020B0604020202020204" pitchFamily="34" charset="0"/>
              </a:rPr>
              <a:t>Nombre del núcleo desde donde se presenta el proyecto</a:t>
            </a:r>
            <a:r>
              <a:rPr lang="es-CO" sz="2000" dirty="0" smtClean="0">
                <a:latin typeface="Arial" panose="020B0604020202020204" pitchFamily="34" charset="0"/>
                <a:cs typeface="Arial" panose="020B0604020202020204" pitchFamily="34" charset="0"/>
              </a:rPr>
              <a:t>:</a:t>
            </a:r>
          </a:p>
          <a:p>
            <a:pPr algn="just"/>
            <a:r>
              <a:rPr lang="es-CO" sz="2000" dirty="0" smtClean="0">
                <a:latin typeface="Arial" panose="020B0604020202020204" pitchFamily="34" charset="0"/>
                <a:cs typeface="Arial" panose="020B0604020202020204" pitchFamily="34" charset="0"/>
              </a:rPr>
              <a:t>Indique el Número del núcleo (1, 2 o 3). (Minúsculas </a:t>
            </a:r>
            <a:r>
              <a:rPr lang="es-CO" sz="2000" dirty="0" err="1" smtClean="0">
                <a:latin typeface="Arial" panose="020B0604020202020204" pitchFamily="34" charset="0"/>
                <a:cs typeface="Arial" panose="020B0604020202020204" pitchFamily="34" charset="0"/>
              </a:rPr>
              <a:t>arial</a:t>
            </a:r>
            <a:r>
              <a:rPr lang="es-CO" sz="2000" dirty="0" smtClean="0">
                <a:latin typeface="Arial" panose="020B0604020202020204" pitchFamily="34" charset="0"/>
                <a:cs typeface="Arial" panose="020B0604020202020204" pitchFamily="34" charset="0"/>
              </a:rPr>
              <a:t> 12)</a:t>
            </a:r>
          </a:p>
          <a:p>
            <a:pPr algn="just"/>
            <a:endParaRPr lang="es-CO" sz="2000" dirty="0">
              <a:latin typeface="Arial" panose="020B0604020202020204" pitchFamily="34" charset="0"/>
              <a:cs typeface="Arial" panose="020B0604020202020204" pitchFamily="34" charset="0"/>
            </a:endParaRPr>
          </a:p>
          <a:p>
            <a:pPr algn="ctr"/>
            <a:r>
              <a:rPr lang="es-CO" sz="2000" dirty="0" smtClean="0">
                <a:latin typeface="Arial" panose="020B0604020202020204" pitchFamily="34" charset="0"/>
                <a:cs typeface="Arial" panose="020B0604020202020204" pitchFamily="34" charset="0"/>
              </a:rPr>
              <a:t>(Nombre(s) de quien(es) presentan el proyecto:</a:t>
            </a:r>
          </a:p>
          <a:p>
            <a:pPr algn="ctr"/>
            <a:r>
              <a:rPr lang="es-CO" sz="2000" dirty="0" smtClean="0">
                <a:latin typeface="Arial" panose="020B0604020202020204" pitchFamily="34" charset="0"/>
                <a:cs typeface="Arial" panose="020B0604020202020204" pitchFamily="34" charset="0"/>
              </a:rPr>
              <a:t>Mayúsculas, un nombre por renglón, centrado(s) letra </a:t>
            </a:r>
            <a:r>
              <a:rPr lang="es-CO" sz="2000" dirty="0" err="1" smtClean="0">
                <a:latin typeface="Arial" panose="020B0604020202020204" pitchFamily="34" charset="0"/>
                <a:cs typeface="Arial" panose="020B0604020202020204" pitchFamily="34" charset="0"/>
              </a:rPr>
              <a:t>arial</a:t>
            </a:r>
            <a:r>
              <a:rPr lang="es-CO" sz="2000" dirty="0" smtClean="0">
                <a:latin typeface="Arial" panose="020B0604020202020204" pitchFamily="34" charset="0"/>
                <a:cs typeface="Arial" panose="020B0604020202020204" pitchFamily="34" charset="0"/>
              </a:rPr>
              <a:t> tamaño 12</a:t>
            </a:r>
          </a:p>
          <a:p>
            <a:pPr algn="ctr"/>
            <a:endParaRPr lang="es-CO" sz="2000" dirty="0">
              <a:latin typeface="Arial" panose="020B0604020202020204" pitchFamily="34" charset="0"/>
              <a:cs typeface="Arial" panose="020B0604020202020204" pitchFamily="34" charset="0"/>
            </a:endParaRPr>
          </a:p>
          <a:p>
            <a:pPr algn="ctr"/>
            <a:r>
              <a:rPr lang="es-CO" sz="2000" dirty="0" smtClean="0">
                <a:latin typeface="Arial" panose="020B0604020202020204" pitchFamily="34" charset="0"/>
                <a:cs typeface="Arial" panose="020B0604020202020204" pitchFamily="34" charset="0"/>
              </a:rPr>
              <a:t>INSTITUCIÓN EDUCATIVA NORMAL SUPERIOR DE SINCELEJO</a:t>
            </a:r>
          </a:p>
          <a:p>
            <a:pPr algn="ctr"/>
            <a:r>
              <a:rPr lang="es-CO" sz="2000" dirty="0" smtClean="0">
                <a:latin typeface="Arial" panose="020B0604020202020204" pitchFamily="34" charset="0"/>
                <a:cs typeface="Arial" panose="020B0604020202020204" pitchFamily="34" charset="0"/>
              </a:rPr>
              <a:t>SINCELEJO</a:t>
            </a:r>
          </a:p>
          <a:p>
            <a:pPr algn="ctr"/>
            <a:r>
              <a:rPr lang="es-CO" sz="2000" dirty="0" smtClean="0">
                <a:latin typeface="Arial" panose="020B0604020202020204" pitchFamily="34" charset="0"/>
                <a:cs typeface="Arial" panose="020B0604020202020204" pitchFamily="34" charset="0"/>
              </a:rPr>
              <a:t>(AÑO)</a:t>
            </a:r>
          </a:p>
          <a:p>
            <a:pPr algn="ctr"/>
            <a:r>
              <a:rPr lang="es-CO" sz="2000" dirty="0" smtClean="0">
                <a:latin typeface="Arial" panose="020B0604020202020204" pitchFamily="34" charset="0"/>
                <a:cs typeface="Arial" panose="020B0604020202020204" pitchFamily="34" charset="0"/>
              </a:rPr>
              <a:t>(Mayúsculas, centrado, </a:t>
            </a:r>
            <a:r>
              <a:rPr lang="es-CO" sz="2000" dirty="0" err="1" smtClean="0">
                <a:latin typeface="Arial" panose="020B0604020202020204" pitchFamily="34" charset="0"/>
                <a:cs typeface="Arial" panose="020B0604020202020204" pitchFamily="34" charset="0"/>
              </a:rPr>
              <a:t>arial</a:t>
            </a:r>
            <a:r>
              <a:rPr lang="es-CO" sz="2000" dirty="0" smtClean="0">
                <a:latin typeface="Arial" panose="020B0604020202020204" pitchFamily="34" charset="0"/>
                <a:cs typeface="Arial" panose="020B0604020202020204" pitchFamily="34" charset="0"/>
              </a:rPr>
              <a:t> 12)</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1703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srcRect/>
          <a:stretch>
            <a:fillRect/>
          </a:stretch>
        </p:blipFill>
        <p:spPr bwMode="auto">
          <a:xfrm>
            <a:off x="107504" y="116632"/>
            <a:ext cx="1019175" cy="942975"/>
          </a:xfrm>
          <a:prstGeom prst="rect">
            <a:avLst/>
          </a:prstGeom>
          <a:noFill/>
        </p:spPr>
      </p:pic>
      <p:sp>
        <p:nvSpPr>
          <p:cNvPr id="5" name="4 CuadroTexto"/>
          <p:cNvSpPr txBox="1"/>
          <p:nvPr/>
        </p:nvSpPr>
        <p:spPr>
          <a:xfrm>
            <a:off x="1270695" y="476672"/>
            <a:ext cx="6984776" cy="2893100"/>
          </a:xfrm>
          <a:prstGeom prst="rect">
            <a:avLst/>
          </a:prstGeom>
          <a:noFill/>
        </p:spPr>
        <p:txBody>
          <a:bodyPr wrap="square" rtlCol="0">
            <a:spAutoFit/>
          </a:bodyPr>
          <a:lstStyle/>
          <a:p>
            <a:pPr algn="just"/>
            <a:r>
              <a:rPr lang="es-CO" sz="1400" b="1" dirty="0" smtClean="0">
                <a:latin typeface="Arial" panose="020B0604020202020204" pitchFamily="34" charset="0"/>
                <a:cs typeface="Arial" panose="020B0604020202020204" pitchFamily="34" charset="0"/>
              </a:rPr>
              <a:t>OBJETIVO GENERAL</a:t>
            </a:r>
            <a:r>
              <a:rPr lang="es-CO" sz="1400" dirty="0" smtClean="0">
                <a:latin typeface="Arial" panose="020B0604020202020204" pitchFamily="34" charset="0"/>
                <a:cs typeface="Arial" panose="020B0604020202020204" pitchFamily="34" charset="0"/>
              </a:rPr>
              <a:t>: Coloque el objetivo macro del proyecto</a:t>
            </a:r>
          </a:p>
          <a:p>
            <a:pPr algn="just"/>
            <a:endParaRPr lang="es-CO" sz="1400" dirty="0">
              <a:latin typeface="Arial" panose="020B0604020202020204" pitchFamily="34" charset="0"/>
              <a:cs typeface="Arial" panose="020B0604020202020204" pitchFamily="34" charset="0"/>
            </a:endParaRPr>
          </a:p>
          <a:p>
            <a:pPr algn="just"/>
            <a:r>
              <a:rPr lang="es-CO" sz="1400" b="1" dirty="0" smtClean="0">
                <a:latin typeface="Arial" panose="020B0604020202020204" pitchFamily="34" charset="0"/>
                <a:cs typeface="Arial" panose="020B0604020202020204" pitchFamily="34" charset="0"/>
              </a:rPr>
              <a:t>OBJETIVOS ESPECÍFICOS</a:t>
            </a:r>
            <a:r>
              <a:rPr lang="es-CO" sz="1400" dirty="0" smtClean="0">
                <a:latin typeface="Arial" panose="020B0604020202020204" pitchFamily="34" charset="0"/>
                <a:cs typeface="Arial" panose="020B0604020202020204" pitchFamily="34" charset="0"/>
              </a:rPr>
              <a:t>: En esta parte se deben detallar los objetivos propuestos para cada actividad, con su meta correspondiente, la cual le permitirá precisar aún más el alcance de su objetivo. Coloque por cada objetivo la meta o metas que considere se pueden lograr; tenga en cuenta que usted puede trazar metas a corto plazo (para cumplirlas antes de un año o a más tardar en un año); metas de mediano plazo (para cumplirlas entre 2 y 3 años) y metas a largo plazo (las que se esperan cumplir a más de tres años).</a:t>
            </a:r>
          </a:p>
          <a:p>
            <a:pPr algn="just"/>
            <a:endParaRPr lang="es-CO" sz="1400" dirty="0">
              <a:latin typeface="Arial" panose="020B0604020202020204" pitchFamily="34" charset="0"/>
              <a:cs typeface="Arial" panose="020B0604020202020204" pitchFamily="34" charset="0"/>
            </a:endParaRPr>
          </a:p>
          <a:p>
            <a:pPr algn="just"/>
            <a:r>
              <a:rPr lang="es-CO" sz="1400" dirty="0" smtClean="0">
                <a:latin typeface="Arial" panose="020B0604020202020204" pitchFamily="34" charset="0"/>
                <a:cs typeface="Arial" panose="020B0604020202020204" pitchFamily="34" charset="0"/>
              </a:rPr>
              <a:t>En este aparte se pueden agregar más objetivos y metas  de los indicados en el espacio si lo considera necesario.  En este caso vemos un solo objetivo con dos metas . Ejemplo:</a:t>
            </a:r>
            <a:endParaRPr lang="es-CO" sz="14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8512" y="3429000"/>
            <a:ext cx="6884254"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1703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srcRect/>
          <a:stretch>
            <a:fillRect/>
          </a:stretch>
        </p:blipFill>
        <p:spPr bwMode="auto">
          <a:xfrm>
            <a:off x="251520" y="188640"/>
            <a:ext cx="1019175" cy="942975"/>
          </a:xfrm>
          <a:prstGeom prst="rect">
            <a:avLst/>
          </a:prstGeom>
          <a:noFill/>
        </p:spPr>
      </p:pic>
      <p:sp>
        <p:nvSpPr>
          <p:cNvPr id="2" name="1 CuadroTexto"/>
          <p:cNvSpPr txBox="1"/>
          <p:nvPr/>
        </p:nvSpPr>
        <p:spPr>
          <a:xfrm>
            <a:off x="1475656" y="188640"/>
            <a:ext cx="7056784" cy="7294305"/>
          </a:xfrm>
          <a:prstGeom prst="rect">
            <a:avLst/>
          </a:prstGeom>
          <a:noFill/>
        </p:spPr>
        <p:txBody>
          <a:bodyPr wrap="square" rtlCol="0">
            <a:spAutoFit/>
          </a:bodyPr>
          <a:lstStyle/>
          <a:p>
            <a:pPr marL="342900" indent="-342900" algn="just">
              <a:buAutoNum type="arabicPeriod"/>
            </a:pPr>
            <a:r>
              <a:rPr lang="es-CO" b="1" dirty="0" smtClean="0">
                <a:latin typeface="Arial" panose="020B0604020202020204" pitchFamily="34" charset="0"/>
                <a:cs typeface="Arial" panose="020B0604020202020204" pitchFamily="34" charset="0"/>
              </a:rPr>
              <a:t>PARTICIPANTES EN EL PROYECTO</a:t>
            </a:r>
          </a:p>
          <a:p>
            <a:pPr algn="just"/>
            <a:endParaRPr lang="es-CO" dirty="0" smtClean="0">
              <a:latin typeface="Arial" panose="020B0604020202020204" pitchFamily="34" charset="0"/>
              <a:cs typeface="Arial" panose="020B0604020202020204" pitchFamily="34" charset="0"/>
            </a:endParaRPr>
          </a:p>
          <a:p>
            <a:pPr algn="just"/>
            <a:r>
              <a:rPr lang="es-CO" dirty="0" smtClean="0">
                <a:latin typeface="Arial" panose="020B0604020202020204" pitchFamily="34" charset="0"/>
                <a:cs typeface="Arial" panose="020B0604020202020204" pitchFamily="34" charset="0"/>
              </a:rPr>
              <a:t>En esta parte identifique los grupos, niveles y o grados con quienes se va a desarrollar el proyecto.</a:t>
            </a:r>
          </a:p>
          <a:p>
            <a:pPr algn="just"/>
            <a:endParaRPr lang="es-CO" dirty="0">
              <a:latin typeface="Arial" panose="020B0604020202020204" pitchFamily="34" charset="0"/>
              <a:cs typeface="Arial" panose="020B0604020202020204" pitchFamily="34" charset="0"/>
            </a:endParaRPr>
          </a:p>
          <a:p>
            <a:pPr algn="just"/>
            <a:r>
              <a:rPr lang="es-CO" dirty="0" smtClean="0">
                <a:latin typeface="Arial" panose="020B0604020202020204" pitchFamily="34" charset="0"/>
                <a:cs typeface="Arial" panose="020B0604020202020204" pitchFamily="34" charset="0"/>
              </a:rPr>
              <a:t>2. </a:t>
            </a:r>
            <a:r>
              <a:rPr lang="es-CO" b="1" dirty="0" smtClean="0">
                <a:latin typeface="Arial" panose="020B0604020202020204" pitchFamily="34" charset="0"/>
                <a:cs typeface="Arial" panose="020B0604020202020204" pitchFamily="34" charset="0"/>
              </a:rPr>
              <a:t>DESCRIPCIÓN DEL PROYECTO</a:t>
            </a:r>
          </a:p>
          <a:p>
            <a:pPr algn="just"/>
            <a:r>
              <a:rPr lang="es-CO" b="1" dirty="0" smtClean="0">
                <a:latin typeface="Arial" panose="020B0604020202020204" pitchFamily="34" charset="0"/>
                <a:cs typeface="Arial" panose="020B0604020202020204" pitchFamily="34" charset="0"/>
              </a:rPr>
              <a:t>2.1. METODOLOGÍA PROPUESTA PARA DESARROLLAR EL PROYECTO</a:t>
            </a:r>
          </a:p>
          <a:p>
            <a:pPr algn="just"/>
            <a:endParaRPr lang="es-CO" dirty="0">
              <a:latin typeface="Arial" panose="020B0604020202020204" pitchFamily="34" charset="0"/>
              <a:cs typeface="Arial" panose="020B0604020202020204" pitchFamily="34" charset="0"/>
            </a:endParaRPr>
          </a:p>
          <a:p>
            <a:pPr algn="just"/>
            <a:r>
              <a:rPr lang="es-CO" dirty="0" smtClean="0">
                <a:latin typeface="Arial" panose="020B0604020202020204" pitchFamily="34" charset="0"/>
                <a:cs typeface="Arial" panose="020B0604020202020204" pitchFamily="34" charset="0"/>
              </a:rPr>
              <a:t>En este espacio se debe desplegar de qué metodología se va a valer para que su proyecto cumpla con los objetivos propuestos. Tener en cuenta estructurarla bajo la pedagogía del modelo crítico social.</a:t>
            </a:r>
          </a:p>
          <a:p>
            <a:pPr algn="just"/>
            <a:endParaRPr lang="es-CO" dirty="0">
              <a:latin typeface="Arial" panose="020B0604020202020204" pitchFamily="34" charset="0"/>
              <a:cs typeface="Arial" panose="020B0604020202020204" pitchFamily="34" charset="0"/>
            </a:endParaRPr>
          </a:p>
          <a:p>
            <a:pPr algn="just"/>
            <a:r>
              <a:rPr lang="es-CO" dirty="0" smtClean="0">
                <a:latin typeface="Arial" panose="020B0604020202020204" pitchFamily="34" charset="0"/>
                <a:cs typeface="Arial" panose="020B0604020202020204" pitchFamily="34" charset="0"/>
              </a:rPr>
              <a:t>2.2. </a:t>
            </a:r>
            <a:r>
              <a:rPr lang="es-CO" b="1" dirty="0" smtClean="0">
                <a:latin typeface="Arial" panose="020B0604020202020204" pitchFamily="34" charset="0"/>
                <a:cs typeface="Arial" panose="020B0604020202020204" pitchFamily="34" charset="0"/>
              </a:rPr>
              <a:t>ARTICULACIÓN DEL PROYECTO TRANSVERSAL CON LOS PLANES DE ÁREA Y PLANES DE DISCIPLINA</a:t>
            </a:r>
            <a:r>
              <a:rPr lang="es-CO" dirty="0" smtClean="0">
                <a:latin typeface="Arial" panose="020B0604020202020204" pitchFamily="34" charset="0"/>
                <a:cs typeface="Arial" panose="020B0604020202020204" pitchFamily="34" charset="0"/>
              </a:rPr>
              <a:t>.</a:t>
            </a:r>
          </a:p>
          <a:p>
            <a:pPr algn="just"/>
            <a:endParaRPr lang="es-CO" dirty="0" smtClean="0">
              <a:latin typeface="Arial" panose="020B0604020202020204" pitchFamily="34" charset="0"/>
              <a:cs typeface="Arial" panose="020B0604020202020204" pitchFamily="34" charset="0"/>
            </a:endParaRPr>
          </a:p>
          <a:p>
            <a:pPr algn="just"/>
            <a:r>
              <a:rPr lang="es-CO" dirty="0" smtClean="0">
                <a:latin typeface="Arial" panose="020B0604020202020204" pitchFamily="34" charset="0"/>
                <a:cs typeface="Arial" panose="020B0604020202020204" pitchFamily="34" charset="0"/>
              </a:rPr>
              <a:t>Aquí se describe la forma en que estos proyectos se articulan desde los planes de estudio. Para ello se requiere considerar y revisar las necesidades de las áreas, caracterización de los estudiantes, que permitan seleccionar las actividades coherentes a las necesidades de formación personal, intelectual , social</a:t>
            </a:r>
            <a:r>
              <a:rPr lang="es-CO" dirty="0">
                <a:latin typeface="Arial" panose="020B0604020202020204" pitchFamily="34" charset="0"/>
                <a:cs typeface="Arial" panose="020B0604020202020204" pitchFamily="34" charset="0"/>
              </a:rPr>
              <a:t> </a:t>
            </a:r>
            <a:r>
              <a:rPr lang="es-CO" dirty="0" smtClean="0">
                <a:latin typeface="Arial" panose="020B0604020202020204" pitchFamily="34" charset="0"/>
                <a:cs typeface="Arial" panose="020B0604020202020204" pitchFamily="34" charset="0"/>
              </a:rPr>
              <a:t>y la situación de aprendizaje.</a:t>
            </a:r>
          </a:p>
          <a:p>
            <a:pPr algn="just"/>
            <a:endParaRPr lang="es-CO" dirty="0" smtClean="0">
              <a:latin typeface="Arial" panose="020B0604020202020204" pitchFamily="34" charset="0"/>
              <a:cs typeface="Arial" panose="020B0604020202020204" pitchFamily="34" charset="0"/>
            </a:endParaRPr>
          </a:p>
          <a:p>
            <a:endParaRPr lang="es-CO" dirty="0">
              <a:latin typeface="Arial" panose="020B0604020202020204" pitchFamily="34" charset="0"/>
              <a:cs typeface="Arial" panose="020B0604020202020204" pitchFamily="34" charset="0"/>
            </a:endParaRPr>
          </a:p>
          <a:p>
            <a:endParaRPr lang="es-CO" dirty="0"/>
          </a:p>
        </p:txBody>
      </p:sp>
    </p:spTree>
    <p:extLst>
      <p:ext uri="{BB962C8B-B14F-4D97-AF65-F5344CB8AC3E}">
        <p14:creationId xmlns:p14="http://schemas.microsoft.com/office/powerpoint/2010/main" val="1961703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srcRect/>
          <a:stretch>
            <a:fillRect/>
          </a:stretch>
        </p:blipFill>
        <p:spPr bwMode="auto">
          <a:xfrm>
            <a:off x="251520" y="188640"/>
            <a:ext cx="1019175" cy="942975"/>
          </a:xfrm>
          <a:prstGeom prst="rect">
            <a:avLst/>
          </a:prstGeom>
          <a:noFill/>
        </p:spPr>
      </p:pic>
      <p:sp>
        <p:nvSpPr>
          <p:cNvPr id="6" name="5 CuadroTexto"/>
          <p:cNvSpPr txBox="1"/>
          <p:nvPr/>
        </p:nvSpPr>
        <p:spPr>
          <a:xfrm>
            <a:off x="1475656" y="332656"/>
            <a:ext cx="7128792" cy="5909310"/>
          </a:xfrm>
          <a:prstGeom prst="rect">
            <a:avLst/>
          </a:prstGeom>
          <a:noFill/>
        </p:spPr>
        <p:txBody>
          <a:bodyPr wrap="square" rtlCol="0">
            <a:spAutoFit/>
          </a:bodyPr>
          <a:lstStyle/>
          <a:p>
            <a:pPr algn="just"/>
            <a:r>
              <a:rPr lang="es-CO" dirty="0" smtClean="0">
                <a:latin typeface="Arial" panose="020B0604020202020204" pitchFamily="34" charset="0"/>
                <a:cs typeface="Arial" panose="020B0604020202020204" pitchFamily="34" charset="0"/>
              </a:rPr>
              <a:t>También tener en cuenta que el planteamiento del proyecto esté acorde con el horizonte institucional, las competencias específicas y transversales, habilidades, operaciones mentales, estrategias y actividades y sistema de evaluación. Si en el desarrollo de la implementación y seguimiento surgen otras diferentes a las planeadas, anexarlas como productos del proceso de intervención pedagógico investigativo y presentar posteriormente ante el consejo académico para su incorporación y </a:t>
            </a:r>
            <a:r>
              <a:rPr lang="es-CO" dirty="0" err="1" smtClean="0">
                <a:latin typeface="Arial" panose="020B0604020202020204" pitchFamily="34" charset="0"/>
                <a:cs typeface="Arial" panose="020B0604020202020204" pitchFamily="34" charset="0"/>
              </a:rPr>
              <a:t>resignficación</a:t>
            </a:r>
            <a:r>
              <a:rPr lang="es-CO" dirty="0" smtClean="0">
                <a:latin typeface="Arial" panose="020B0604020202020204" pitchFamily="34" charset="0"/>
                <a:cs typeface="Arial" panose="020B0604020202020204" pitchFamily="34" charset="0"/>
              </a:rPr>
              <a:t> al currículo.</a:t>
            </a:r>
          </a:p>
          <a:p>
            <a:pPr algn="just"/>
            <a:endParaRPr lang="es-CO" dirty="0">
              <a:latin typeface="Arial" panose="020B0604020202020204" pitchFamily="34" charset="0"/>
              <a:cs typeface="Arial" panose="020B0604020202020204" pitchFamily="34" charset="0"/>
            </a:endParaRPr>
          </a:p>
          <a:p>
            <a:pPr algn="just"/>
            <a:r>
              <a:rPr lang="es-CO" b="1" dirty="0" smtClean="0">
                <a:latin typeface="Arial" panose="020B0604020202020204" pitchFamily="34" charset="0"/>
                <a:cs typeface="Arial" panose="020B0604020202020204" pitchFamily="34" charset="0"/>
              </a:rPr>
              <a:t>2.3. PLAN DE ACTIVIDADES</a:t>
            </a:r>
          </a:p>
          <a:p>
            <a:pPr algn="just"/>
            <a:endParaRPr lang="es-CO" dirty="0">
              <a:latin typeface="Arial" panose="020B0604020202020204" pitchFamily="34" charset="0"/>
              <a:cs typeface="Arial" panose="020B0604020202020204" pitchFamily="34" charset="0"/>
            </a:endParaRPr>
          </a:p>
          <a:p>
            <a:pPr algn="just"/>
            <a:r>
              <a:rPr lang="es-CO" dirty="0" smtClean="0">
                <a:latin typeface="Arial" panose="020B0604020202020204" pitchFamily="34" charset="0"/>
                <a:cs typeface="Arial" panose="020B0604020202020204" pitchFamily="34" charset="0"/>
              </a:rPr>
              <a:t>Se trata de visualizar las actividades a desarrollar de manera específica, indicando la fecha de cada una, participantes y responsables. En el aparte relacionado con los recursos se deben detallar cada uno de ellos atendiendo a las características propias por cada actividad propuesta. Si este recurso implica para la institución un valor económico, se debe especificar el valor para que sea tenido en cuenta en el presupuesto anual de la institución y la debida anterioridad. Si dicho recurso se puede gestionar ante una entidad, especifique ante quién lo va a gestionar y determine quién va a ser el responsable de esta gestión.</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532143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1128</Words>
  <Application>Microsoft Office PowerPoint</Application>
  <PresentationFormat>Presentación en pantalla (4:3)</PresentationFormat>
  <Paragraphs>123</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PROPUESTA DE FORMATO UNICO PARA LA PRESENTACIÓN DE PROYECTOS TRANSVERSALES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DE FORMATO UNICO PARA LA PRESENTACIÓN DE PROYECTOS TRANSVERSALES</dc:title>
  <dc:creator>Maritza</dc:creator>
  <cp:lastModifiedBy>Maritza</cp:lastModifiedBy>
  <cp:revision>5</cp:revision>
  <dcterms:created xsi:type="dcterms:W3CDTF">2015-06-10T02:27:58Z</dcterms:created>
  <dcterms:modified xsi:type="dcterms:W3CDTF">2015-06-16T02:30:50Z</dcterms:modified>
</cp:coreProperties>
</file>