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27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914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254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771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678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951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343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274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281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637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231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9A4EB-7E8D-481C-AEEE-26AB76CBD40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CB8D-8594-49F6-9F59-E96AE05A49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80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npdiaz16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55576" y="931419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latin typeface="Century Gothic" pitchFamily="34" charset="0"/>
              </a:rPr>
              <a:t>INSTITUCIÓN EDUCATIVA NORMAL SUPERIOR DE SINCELEJO</a:t>
            </a:r>
          </a:p>
          <a:p>
            <a:pPr algn="ctr"/>
            <a:endParaRPr lang="es-CO" sz="3600" b="1" dirty="0">
              <a:latin typeface="Century Gothic" pitchFamily="34" charset="0"/>
            </a:endParaRPr>
          </a:p>
          <a:p>
            <a:pPr algn="ctr"/>
            <a:r>
              <a:rPr lang="es-CO" sz="3600" b="1" dirty="0" smtClean="0">
                <a:latin typeface="Century Gothic" pitchFamily="34" charset="0"/>
              </a:rPr>
              <a:t>RENDICIÓN DE CUENTAS</a:t>
            </a:r>
          </a:p>
          <a:p>
            <a:pPr algn="ctr"/>
            <a:r>
              <a:rPr lang="es-CO" sz="3600" b="1" dirty="0" smtClean="0">
                <a:latin typeface="Century Gothic" pitchFamily="34" charset="0"/>
              </a:rPr>
              <a:t>PERÍDO COMPRENDIDO DE ENERO A JUNIO DE 2014</a:t>
            </a:r>
            <a:endParaRPr lang="es-CO" sz="3600" b="1" dirty="0">
              <a:latin typeface="Century Gothic" pitchFamily="34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66086" y="4581128"/>
            <a:ext cx="9077914" cy="2308324"/>
          </a:xfrm>
          <a:prstGeom prst="rect">
            <a:avLst/>
          </a:prstGeom>
          <a:solidFill>
            <a:srgbClr val="F4F8BA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66615"/>
            <a:ext cx="3645361" cy="235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6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pic>
        <p:nvPicPr>
          <p:cNvPr id="7" name="2 Imagen" descr="NORMAL SUPERIOR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504" y="892588"/>
            <a:ext cx="9036496" cy="59654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2267744" y="1"/>
            <a:ext cx="6097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/>
              <a:t>Tomado del documento de caracterización 2013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92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364954"/>
              </p:ext>
            </p:extLst>
          </p:nvPr>
        </p:nvGraphicFramePr>
        <p:xfrm>
          <a:off x="0" y="1"/>
          <a:ext cx="9108504" cy="685799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47864"/>
                <a:gridCol w="1327035"/>
                <a:gridCol w="545173"/>
                <a:gridCol w="1800200"/>
                <a:gridCol w="2088232"/>
              </a:tblGrid>
              <a:tr h="155255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900" dirty="0"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latin typeface="Century Gothic" pitchFamily="34" charset="0"/>
                        </a:rPr>
                        <a:t>RENDICIÓN DE CUENTAS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latin typeface="Century Gothic" pitchFamily="34" charset="0"/>
                        </a:rPr>
                        <a:t>INFORME DE AUDIENCIA PÚBLICA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latin typeface="Century Gothic" pitchFamily="34" charset="0"/>
                        </a:rPr>
                        <a:t>  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506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Century Gothic" pitchFamily="34" charset="0"/>
                        </a:rPr>
                        <a:t>FECHA Y PERIODO DE RENDICION DE </a:t>
                      </a:r>
                      <a:r>
                        <a:rPr lang="es-ES" sz="1000" b="1" dirty="0" smtClean="0">
                          <a:latin typeface="Century Gothic" pitchFamily="34" charset="0"/>
                        </a:rPr>
                        <a:t>CUENTAS: DE ENERO A JUNIO DE 2014</a:t>
                      </a:r>
                      <a:endParaRPr lang="es-CO" sz="10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134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000" b="1" dirty="0"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latin typeface="Century Gothic" pitchFamily="34" charset="0"/>
                        </a:rPr>
                        <a:t>Sincelejo, AGOSTO</a:t>
                      </a:r>
                      <a:r>
                        <a:rPr lang="es-ES" sz="1000" b="1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ES" sz="1000" b="1" dirty="0" smtClean="0">
                          <a:latin typeface="Century Gothic" pitchFamily="34" charset="0"/>
                        </a:rPr>
                        <a:t>  de  2014</a:t>
                      </a:r>
                      <a:endParaRPr lang="es-CO" sz="10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893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IDENTIFICACIÓN DEL ESTABLECIMIENTO EDUCATIVO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532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LOCALIZACIÓN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689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DEPARTAMENTO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MUNICIPIO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134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entury Gothic" pitchFamily="34" charset="0"/>
                        </a:rPr>
                        <a:t>Sucre</a:t>
                      </a:r>
                      <a:endParaRPr lang="es-CO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entury Gothic" pitchFamily="34" charset="0"/>
                        </a:rPr>
                        <a:t>Sincelejo</a:t>
                      </a:r>
                      <a:endParaRPr lang="es-CO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53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NOMBRE DEL ESTABLECIMIENTO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MODALIDAD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045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entury Gothic" pitchFamily="34" charset="0"/>
                        </a:rPr>
                        <a:t>Institución Educativa </a:t>
                      </a:r>
                      <a:r>
                        <a:rPr lang="es-ES" sz="1600" b="1" dirty="0" smtClean="0">
                          <a:latin typeface="Century Gothic" pitchFamily="34" charset="0"/>
                        </a:rPr>
                        <a:t>Normal</a:t>
                      </a:r>
                      <a:r>
                        <a:rPr lang="es-ES" sz="1600" b="1" baseline="0" dirty="0" smtClean="0">
                          <a:latin typeface="Century Gothic" pitchFamily="34" charset="0"/>
                        </a:rPr>
                        <a:t> Superior de Sincelejo</a:t>
                      </a:r>
                      <a:endParaRPr lang="es-CO" sz="16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Century Gothic" pitchFamily="34" charset="0"/>
                        </a:rPr>
                        <a:t>Técnica</a:t>
                      </a:r>
                      <a:r>
                        <a:rPr lang="es-ES" sz="1600" b="1" baseline="0" dirty="0" smtClean="0">
                          <a:latin typeface="Century Gothic" pitchFamily="34" charset="0"/>
                        </a:rPr>
                        <a:t> Pedagógica</a:t>
                      </a:r>
                      <a:endParaRPr lang="es-CO" sz="16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532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DATOS DEL RECTOR O DIRECTOR (A) 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869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NOMBRE Y APELLIDOS 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DOCUMENTO DE IDENTIDAD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TELEFONOS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entury Gothic" pitchFamily="34" charset="0"/>
                        </a:rPr>
                        <a:t>CORREO ELECTRONICO</a:t>
                      </a:r>
                      <a:endParaRPr lang="es-CO" sz="9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</a:tr>
              <a:tr h="1095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Century Gothic" pitchFamily="34" charset="0"/>
                        </a:rPr>
                        <a:t>GUIDO</a:t>
                      </a:r>
                      <a:r>
                        <a:rPr lang="es-ES" sz="1600" b="1" baseline="0" dirty="0" smtClean="0">
                          <a:latin typeface="Century Gothic" pitchFamily="34" charset="0"/>
                        </a:rPr>
                        <a:t> NEL PEREZ DÍAZ</a:t>
                      </a:r>
                      <a:endParaRPr lang="es-CO" sz="16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entury Gothic" pitchFamily="34" charset="0"/>
                        </a:rPr>
                        <a:t>16632378</a:t>
                      </a:r>
                      <a:endParaRPr lang="es-CO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Century Gothic" pitchFamily="34" charset="0"/>
                        </a:rPr>
                        <a:t> </a:t>
                      </a:r>
                      <a:r>
                        <a:rPr lang="es-ES" sz="1400" dirty="0" smtClean="0">
                          <a:latin typeface="Century Gothic" pitchFamily="34" charset="0"/>
                        </a:rPr>
                        <a:t>3004315142-812749</a:t>
                      </a:r>
                      <a:endParaRPr lang="es-CO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entury Gothic" pitchFamily="34" charset="0"/>
                          <a:hlinkClick r:id="rId3"/>
                        </a:rPr>
                        <a:t>gnpdiaz16@gmail.com</a:t>
                      </a:r>
                      <a:r>
                        <a:rPr lang="es-ES" sz="1400" baseline="0" dirty="0" smtClean="0">
                          <a:latin typeface="Century Gothic" pitchFamily="34" charset="0"/>
                        </a:rPr>
                        <a:t> </a:t>
                      </a:r>
                      <a:endParaRPr lang="es-CO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/>
                </a:tc>
              </a:tr>
            </a:tbl>
          </a:graphicData>
        </a:graphic>
      </p:graphicFrame>
      <p:pic>
        <p:nvPicPr>
          <p:cNvPr id="6" name="5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962660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296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Presentación en pantalla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</dc:creator>
  <cp:lastModifiedBy>Maritza</cp:lastModifiedBy>
  <cp:revision>1</cp:revision>
  <dcterms:created xsi:type="dcterms:W3CDTF">2015-10-31T22:57:29Z</dcterms:created>
  <dcterms:modified xsi:type="dcterms:W3CDTF">2015-10-31T22:58:31Z</dcterms:modified>
</cp:coreProperties>
</file>