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11" r:id="rId2"/>
    <p:sldId id="256" r:id="rId3"/>
    <p:sldId id="314" r:id="rId4"/>
    <p:sldId id="306" r:id="rId5"/>
    <p:sldId id="308" r:id="rId6"/>
    <p:sldId id="311" r:id="rId7"/>
    <p:sldId id="405" r:id="rId8"/>
    <p:sldId id="406" r:id="rId9"/>
    <p:sldId id="407" r:id="rId10"/>
    <p:sldId id="408" r:id="rId11"/>
    <p:sldId id="409" r:id="rId12"/>
    <p:sldId id="410" r:id="rId13"/>
    <p:sldId id="310" r:id="rId14"/>
    <p:sldId id="315" r:id="rId15"/>
    <p:sldId id="313" r:id="rId16"/>
    <p:sldId id="312" r:id="rId17"/>
    <p:sldId id="385" r:id="rId18"/>
    <p:sldId id="377" r:id="rId19"/>
    <p:sldId id="316" r:id="rId20"/>
    <p:sldId id="351" r:id="rId21"/>
    <p:sldId id="368" r:id="rId22"/>
    <p:sldId id="355" r:id="rId23"/>
    <p:sldId id="356" r:id="rId24"/>
    <p:sldId id="357" r:id="rId25"/>
    <p:sldId id="359" r:id="rId26"/>
    <p:sldId id="360" r:id="rId27"/>
    <p:sldId id="361" r:id="rId28"/>
    <p:sldId id="382" r:id="rId29"/>
    <p:sldId id="379" r:id="rId30"/>
    <p:sldId id="381" r:id="rId31"/>
    <p:sldId id="369" r:id="rId32"/>
    <p:sldId id="367" r:id="rId33"/>
    <p:sldId id="363" r:id="rId34"/>
    <p:sldId id="365" r:id="rId35"/>
    <p:sldId id="383" r:id="rId36"/>
    <p:sldId id="364" r:id="rId37"/>
    <p:sldId id="366" r:id="rId38"/>
    <p:sldId id="370" r:id="rId39"/>
    <p:sldId id="371" r:id="rId40"/>
    <p:sldId id="372" r:id="rId41"/>
    <p:sldId id="373" r:id="rId42"/>
    <p:sldId id="374" r:id="rId43"/>
    <p:sldId id="375" r:id="rId44"/>
    <p:sldId id="376" r:id="rId45"/>
    <p:sldId id="384" r:id="rId46"/>
    <p:sldId id="380" r:id="rId47"/>
    <p:sldId id="349" r:id="rId48"/>
    <p:sldId id="388" r:id="rId49"/>
    <p:sldId id="333" r:id="rId50"/>
    <p:sldId id="391" r:id="rId51"/>
    <p:sldId id="399" r:id="rId52"/>
    <p:sldId id="402" r:id="rId53"/>
    <p:sldId id="401" r:id="rId54"/>
    <p:sldId id="393" r:id="rId55"/>
    <p:sldId id="394" r:id="rId56"/>
    <p:sldId id="395" r:id="rId57"/>
    <p:sldId id="397" r:id="rId58"/>
    <p:sldId id="396" r:id="rId59"/>
    <p:sldId id="398" r:id="rId60"/>
    <p:sldId id="392" r:id="rId61"/>
    <p:sldId id="390" r:id="rId62"/>
    <p:sldId id="400" r:id="rId63"/>
    <p:sldId id="389" r:id="rId64"/>
    <p:sldId id="387" r:id="rId65"/>
    <p:sldId id="338" r:id="rId66"/>
    <p:sldId id="346" r:id="rId67"/>
    <p:sldId id="348" r:id="rId68"/>
    <p:sldId id="345" r:id="rId69"/>
    <p:sldId id="403" r:id="rId70"/>
    <p:sldId id="344" r:id="rId71"/>
    <p:sldId id="404" r:id="rId72"/>
    <p:sldId id="336" r:id="rId73"/>
    <p:sldId id="347" r:id="rId74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99"/>
    <a:srgbClr val="FF00FF"/>
    <a:srgbClr val="5B0B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8589" autoAdjust="0"/>
  </p:normalViewPr>
  <p:slideViewPr>
    <p:cSldViewPr>
      <p:cViewPr>
        <p:scale>
          <a:sx n="70" d="100"/>
          <a:sy n="70" d="100"/>
        </p:scale>
        <p:origin x="-2694" y="-9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Casi Nunca </c:v>
                </c:pt>
              </c:strCache>
            </c:strRef>
          </c:tx>
          <c:spPr>
            <a:solidFill>
              <a:srgbClr val="CC3399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Los estudiantes trabajan con diferentes tipos de organización en clase (gran grupo, pequeño grupo, individual)</c:v>
                </c:pt>
                <c:pt idx="1">
                  <c:v>Los estudiantes encuentran el material educativo preparado al inicio de la sesión</c:v>
                </c:pt>
                <c:pt idx="2">
                  <c:v>Los estudiantes participan en la distribución y organización del material educativo</c:v>
                </c:pt>
                <c:pt idx="3">
                  <c:v>Los estudiantes se organizan para el desarrollo de la actividad teniendo en cuenta las orientaciones del docente. </c:v>
                </c:pt>
                <c:pt idx="4">
                  <c:v>Los estudiantes utilizan diferentes materiales como estrategia para el logro de los objetivos de la actividad (libros, juegos, cartas y otros materiales de manipulación) </c:v>
                </c:pt>
                <c:pt idx="5">
                  <c:v>Los estudiantes mantienen un comportamiento acorde a las normas del aula, para lograr el desarrollo armónico de la clase centrado en actividades de aprendizaje </c:v>
                </c:pt>
                <c:pt idx="6">
                  <c:v>Los estudiantes se organizan en grupos de trabajo cooperativo con roles claramente definidos, con el fin de realizar actividades de aprendizaje, y contribuir a la gestión del aula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</c:v>
                </c:pt>
                <c:pt idx="1">
                  <c:v>4</c:v>
                </c:pt>
                <c:pt idx="2">
                  <c:v>8</c:v>
                </c:pt>
                <c:pt idx="3">
                  <c:v>1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Poco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Los estudiantes trabajan con diferentes tipos de organización en clase (gran grupo, pequeño grupo, individual)</c:v>
                </c:pt>
                <c:pt idx="1">
                  <c:v>Los estudiantes encuentran el material educativo preparado al inicio de la sesión</c:v>
                </c:pt>
                <c:pt idx="2">
                  <c:v>Los estudiantes participan en la distribución y organización del material educativo</c:v>
                </c:pt>
                <c:pt idx="3">
                  <c:v>Los estudiantes se organizan para el desarrollo de la actividad teniendo en cuenta las orientaciones del docente. </c:v>
                </c:pt>
                <c:pt idx="4">
                  <c:v>Los estudiantes utilizan diferentes materiales como estrategia para el logro de los objetivos de la actividad (libros, juegos, cartas y otros materiales de manipulación) </c:v>
                </c:pt>
                <c:pt idx="5">
                  <c:v>Los estudiantes mantienen un comportamiento acorde a las normas del aula, para lograr el desarrollo armónico de la clase centrado en actividades de aprendizaje </c:v>
                </c:pt>
                <c:pt idx="6">
                  <c:v>Los estudiantes se organizan en grupos de trabajo cooperativo con roles claramente definidos, con el fin de realizar actividades de aprendizaje, y contribuir a la gestión del aula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4</c:v>
                </c:pt>
                <c:pt idx="1">
                  <c:v>1</c:v>
                </c:pt>
                <c:pt idx="2">
                  <c:v>4</c:v>
                </c:pt>
                <c:pt idx="3">
                  <c:v>7</c:v>
                </c:pt>
                <c:pt idx="4">
                  <c:v>7</c:v>
                </c:pt>
                <c:pt idx="5">
                  <c:v>3</c:v>
                </c:pt>
                <c:pt idx="6">
                  <c:v>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 veces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Los estudiantes trabajan con diferentes tipos de organización en clase (gran grupo, pequeño grupo, individual)</c:v>
                </c:pt>
                <c:pt idx="1">
                  <c:v>Los estudiantes encuentran el material educativo preparado al inicio de la sesión</c:v>
                </c:pt>
                <c:pt idx="2">
                  <c:v>Los estudiantes participan en la distribución y organización del material educativo</c:v>
                </c:pt>
                <c:pt idx="3">
                  <c:v>Los estudiantes se organizan para el desarrollo de la actividad teniendo en cuenta las orientaciones del docente. </c:v>
                </c:pt>
                <c:pt idx="4">
                  <c:v>Los estudiantes utilizan diferentes materiales como estrategia para el logro de los objetivos de la actividad (libros, juegos, cartas y otros materiales de manipulación) </c:v>
                </c:pt>
                <c:pt idx="5">
                  <c:v>Los estudiantes mantienen un comportamiento acorde a las normas del aula, para lograr el desarrollo armónico de la clase centrado en actividades de aprendizaje </c:v>
                </c:pt>
                <c:pt idx="6">
                  <c:v>Los estudiantes se organizan en grupos de trabajo cooperativo con roles claramente definidos, con el fin de realizar actividades de aprendizaje, y contribuir a la gestión del aula</c:v>
                </c:pt>
              </c:strCache>
            </c:strRef>
          </c:cat>
          <c:val>
            <c:numRef>
              <c:f>Sheet1!$D$2:$D$8</c:f>
              <c:numCache>
                <c:formatCode>General</c:formatCode>
                <c:ptCount val="7"/>
                <c:pt idx="0">
                  <c:v>7</c:v>
                </c:pt>
                <c:pt idx="1">
                  <c:v>5</c:v>
                </c:pt>
                <c:pt idx="2">
                  <c:v>8</c:v>
                </c:pt>
                <c:pt idx="3">
                  <c:v>5</c:v>
                </c:pt>
                <c:pt idx="4">
                  <c:v>5</c:v>
                </c:pt>
                <c:pt idx="5">
                  <c:v>7</c:v>
                </c:pt>
                <c:pt idx="6">
                  <c:v>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Mucho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Los estudiantes trabajan con diferentes tipos de organización en clase (gran grupo, pequeño grupo, individual)</c:v>
                </c:pt>
                <c:pt idx="1">
                  <c:v>Los estudiantes encuentran el material educativo preparado al inicio de la sesión</c:v>
                </c:pt>
                <c:pt idx="2">
                  <c:v>Los estudiantes participan en la distribución y organización del material educativo</c:v>
                </c:pt>
                <c:pt idx="3">
                  <c:v>Los estudiantes se organizan para el desarrollo de la actividad teniendo en cuenta las orientaciones del docente. </c:v>
                </c:pt>
                <c:pt idx="4">
                  <c:v>Los estudiantes utilizan diferentes materiales como estrategia para el logro de los objetivos de la actividad (libros, juegos, cartas y otros materiales de manipulación) </c:v>
                </c:pt>
                <c:pt idx="5">
                  <c:v>Los estudiantes mantienen un comportamiento acorde a las normas del aula, para lograr el desarrollo armónico de la clase centrado en actividades de aprendizaje </c:v>
                </c:pt>
                <c:pt idx="6">
                  <c:v>Los estudiantes se organizan en grupos de trabajo cooperativo con roles claramente definidos, con el fin de realizar actividades de aprendizaje, y contribuir a la gestión del aula</c:v>
                </c:pt>
              </c:strCache>
            </c:strRef>
          </c:cat>
          <c:val>
            <c:numRef>
              <c:f>Sheet1!$E$2:$E$8</c:f>
              <c:numCache>
                <c:formatCode>General</c:formatCode>
                <c:ptCount val="7"/>
                <c:pt idx="0">
                  <c:v>6</c:v>
                </c:pt>
                <c:pt idx="1">
                  <c:v>8</c:v>
                </c:pt>
                <c:pt idx="2">
                  <c:v>1</c:v>
                </c:pt>
                <c:pt idx="3">
                  <c:v>3</c:v>
                </c:pt>
                <c:pt idx="4">
                  <c:v>3</c:v>
                </c:pt>
                <c:pt idx="5">
                  <c:v>5</c:v>
                </c:pt>
                <c:pt idx="6">
                  <c:v>3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Casi siempre 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Los estudiantes trabajan con diferentes tipos de organización en clase (gran grupo, pequeño grupo, individual)</c:v>
                </c:pt>
                <c:pt idx="1">
                  <c:v>Los estudiantes encuentran el material educativo preparado al inicio de la sesión</c:v>
                </c:pt>
                <c:pt idx="2">
                  <c:v>Los estudiantes participan en la distribución y organización del material educativo</c:v>
                </c:pt>
                <c:pt idx="3">
                  <c:v>Los estudiantes se organizan para el desarrollo de la actividad teniendo en cuenta las orientaciones del docente. </c:v>
                </c:pt>
                <c:pt idx="4">
                  <c:v>Los estudiantes utilizan diferentes materiales como estrategia para el logro de los objetivos de la actividad (libros, juegos, cartas y otros materiales de manipulación) </c:v>
                </c:pt>
                <c:pt idx="5">
                  <c:v>Los estudiantes mantienen un comportamiento acorde a las normas del aula, para lograr el desarrollo armónico de la clase centrado en actividades de aprendizaje </c:v>
                </c:pt>
                <c:pt idx="6">
                  <c:v>Los estudiantes se organizan en grupos de trabajo cooperativo con roles claramente definidos, con el fin de realizar actividades de aprendizaje, y contribuir a la gestión del aula</c:v>
                </c:pt>
              </c:strCache>
            </c:strRef>
          </c:cat>
          <c:val>
            <c:numRef>
              <c:f>Sheet1!$F$2:$F$8</c:f>
              <c:numCache>
                <c:formatCode>General</c:formatCode>
                <c:ptCount val="7"/>
                <c:pt idx="0">
                  <c:v>4</c:v>
                </c:pt>
                <c:pt idx="1">
                  <c:v>4</c:v>
                </c:pt>
                <c:pt idx="2">
                  <c:v>1</c:v>
                </c:pt>
                <c:pt idx="3">
                  <c:v>6</c:v>
                </c:pt>
                <c:pt idx="4">
                  <c:v>2</c:v>
                </c:pt>
                <c:pt idx="5">
                  <c:v>2</c:v>
                </c:pt>
                <c:pt idx="6">
                  <c:v>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38214400"/>
        <c:axId val="138879744"/>
      </c:barChart>
      <c:catAx>
        <c:axId val="13821440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s-CO"/>
          </a:p>
        </c:txPr>
        <c:crossAx val="138879744"/>
        <c:crosses val="autoZero"/>
        <c:auto val="1"/>
        <c:lblAlgn val="ctr"/>
        <c:lblOffset val="100"/>
        <c:noMultiLvlLbl val="0"/>
      </c:catAx>
      <c:valAx>
        <c:axId val="138879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3821440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9016262432091999E-2"/>
          <c:y val="0.90241555924695505"/>
          <c:w val="0.90937794960223794"/>
          <c:h val="7.6901749071721703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CO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CO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Casi Nunca </c:v>
                </c:pt>
              </c:strCache>
            </c:strRef>
          </c:tx>
          <c:spPr>
            <a:solidFill>
              <a:srgbClr val="CC3399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1.Organización y Gestión</c:v>
                </c:pt>
                <c:pt idx="1">
                  <c:v>2.Evaluación para el Aprendizaje</c:v>
                </c:pt>
                <c:pt idx="2">
                  <c:v>3.Desarrollo de la Clase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1</c:v>
                </c:pt>
                <c:pt idx="1">
                  <c:v>4</c:v>
                </c:pt>
                <c:pt idx="2">
                  <c:v>8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 Poco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1.Organización y Gestión</c:v>
                </c:pt>
                <c:pt idx="1">
                  <c:v>2.Evaluación para el Aprendizaje</c:v>
                </c:pt>
                <c:pt idx="2">
                  <c:v>3.Desarrollo de la Clase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4</c:v>
                </c:pt>
                <c:pt idx="1">
                  <c:v>1</c:v>
                </c:pt>
                <c:pt idx="2">
                  <c:v>4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 veces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1.Organización y Gestión</c:v>
                </c:pt>
                <c:pt idx="1">
                  <c:v>2.Evaluación para el Aprendizaje</c:v>
                </c:pt>
                <c:pt idx="2">
                  <c:v>3.Desarrollo de la Clase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7</c:v>
                </c:pt>
                <c:pt idx="1">
                  <c:v>5</c:v>
                </c:pt>
                <c:pt idx="2">
                  <c:v>8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 Mucho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1.Organización y Gestión</c:v>
                </c:pt>
                <c:pt idx="1">
                  <c:v>2.Evaluación para el Aprendizaje</c:v>
                </c:pt>
                <c:pt idx="2">
                  <c:v>3.Desarrollo de la Clase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6</c:v>
                </c:pt>
                <c:pt idx="1">
                  <c:v>8</c:v>
                </c:pt>
                <c:pt idx="2">
                  <c:v>1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Casi siempre 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cat>
            <c:strRef>
              <c:f>Sheet1!$A$2:$A$4</c:f>
              <c:strCache>
                <c:ptCount val="3"/>
                <c:pt idx="0">
                  <c:v>1.Organización y Gestión</c:v>
                </c:pt>
                <c:pt idx="1">
                  <c:v>2.Evaluación para el Aprendizaje</c:v>
                </c:pt>
                <c:pt idx="2">
                  <c:v>3.Desarrollo de la Clase</c:v>
                </c:pt>
              </c:strCache>
            </c:strRef>
          </c:cat>
          <c:val>
            <c:numRef>
              <c:f>Sheet1!$F$2:$F$4</c:f>
              <c:numCache>
                <c:formatCode>General</c:formatCode>
                <c:ptCount val="3"/>
                <c:pt idx="0">
                  <c:v>4</c:v>
                </c:pt>
                <c:pt idx="1">
                  <c:v>4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axId val="139636736"/>
        <c:axId val="139638272"/>
      </c:barChart>
      <c:catAx>
        <c:axId val="13963673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000"/>
            </a:pPr>
            <a:endParaRPr lang="es-CO"/>
          </a:p>
        </c:txPr>
        <c:crossAx val="139638272"/>
        <c:crosses val="autoZero"/>
        <c:auto val="1"/>
        <c:lblAlgn val="ctr"/>
        <c:lblOffset val="100"/>
        <c:noMultiLvlLbl val="0"/>
      </c:catAx>
      <c:valAx>
        <c:axId val="1396382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crossAx val="13963673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9016262432091999E-2"/>
          <c:y val="0.90241555924695505"/>
          <c:w val="0.76561474495364201"/>
          <c:h val="7.6901749071721703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s-CO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AF1321-CCDB-1E4E-8E90-B3C0A1A6BAE8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945185B-AA19-E744-9374-6E18B17685EF}">
      <dgm:prSet phldrT="[Texto]" custT="1"/>
      <dgm:spPr/>
      <dgm:t>
        <a:bodyPr/>
        <a:lstStyle/>
        <a:p>
          <a:r>
            <a:rPr lang="es-ES" sz="2400" b="1" dirty="0" smtClean="0"/>
            <a:t>Ciclo 1</a:t>
          </a:r>
          <a:endParaRPr lang="es-ES" sz="2400" b="1" dirty="0"/>
        </a:p>
      </dgm:t>
    </dgm:pt>
    <dgm:pt modelId="{456B1B32-0FE0-C345-B9F5-EEAFED7C6078}" type="parTrans" cxnId="{17B33D02-CF9E-8645-B7D0-F48BD8D0DE0B}">
      <dgm:prSet/>
      <dgm:spPr/>
      <dgm:t>
        <a:bodyPr/>
        <a:lstStyle/>
        <a:p>
          <a:endParaRPr lang="es-ES" sz="1400" b="1"/>
        </a:p>
      </dgm:t>
    </dgm:pt>
    <dgm:pt modelId="{80B14268-625B-0941-883D-B3F5568B8CA1}" type="sibTrans" cxnId="{17B33D02-CF9E-8645-B7D0-F48BD8D0DE0B}">
      <dgm:prSet/>
      <dgm:spPr/>
      <dgm:t>
        <a:bodyPr/>
        <a:lstStyle/>
        <a:p>
          <a:endParaRPr lang="es-ES" sz="1400" b="1"/>
        </a:p>
      </dgm:t>
    </dgm:pt>
    <dgm:pt modelId="{B4230921-0EC3-5C40-BEED-F2E166EE38C9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1" dirty="0" smtClean="0"/>
            <a:t>Encuentro de Tutores</a:t>
          </a:r>
          <a:endParaRPr lang="es-ES" sz="1400" b="1" dirty="0"/>
        </a:p>
      </dgm:t>
    </dgm:pt>
    <dgm:pt modelId="{1260437F-A349-F149-AF2D-CDEE8314D9D2}" type="parTrans" cxnId="{72598079-3DDA-A04A-B0F9-85DB6E037E7C}">
      <dgm:prSet/>
      <dgm:spPr/>
      <dgm:t>
        <a:bodyPr/>
        <a:lstStyle/>
        <a:p>
          <a:endParaRPr lang="es-ES" sz="1400" b="1"/>
        </a:p>
      </dgm:t>
    </dgm:pt>
    <dgm:pt modelId="{F08C496E-DB65-624D-9414-3E3F56E7F4E4}" type="sibTrans" cxnId="{72598079-3DDA-A04A-B0F9-85DB6E037E7C}">
      <dgm:prSet/>
      <dgm:spPr/>
      <dgm:t>
        <a:bodyPr/>
        <a:lstStyle/>
        <a:p>
          <a:endParaRPr lang="es-ES" sz="1400" b="1"/>
        </a:p>
      </dgm:t>
    </dgm:pt>
    <dgm:pt modelId="{D61122E3-4B58-9F4B-9721-B71270811557}">
      <dgm:prSet custT="1"/>
      <dgm:spPr/>
      <dgm:t>
        <a:bodyPr/>
        <a:lstStyle/>
        <a:p>
          <a:r>
            <a:rPr lang="es-ES" sz="2400" b="1" dirty="0" smtClean="0"/>
            <a:t>Ciclo 2</a:t>
          </a:r>
          <a:endParaRPr lang="es-ES" sz="2400" b="1" dirty="0"/>
        </a:p>
      </dgm:t>
    </dgm:pt>
    <dgm:pt modelId="{08CEBAC0-0727-B742-B139-1B1A771EF3E6}" type="parTrans" cxnId="{866621A1-FF60-0B42-85AF-EB742F1BFDC0}">
      <dgm:prSet/>
      <dgm:spPr/>
      <dgm:t>
        <a:bodyPr/>
        <a:lstStyle/>
        <a:p>
          <a:endParaRPr lang="es-ES" sz="1400" b="1"/>
        </a:p>
      </dgm:t>
    </dgm:pt>
    <dgm:pt modelId="{B428DA08-CE50-DE46-8C4D-C785A332D490}" type="sibTrans" cxnId="{866621A1-FF60-0B42-85AF-EB742F1BFDC0}">
      <dgm:prSet/>
      <dgm:spPr/>
      <dgm:t>
        <a:bodyPr/>
        <a:lstStyle/>
        <a:p>
          <a:endParaRPr lang="es-ES" sz="1400" b="1"/>
        </a:p>
      </dgm:t>
    </dgm:pt>
    <dgm:pt modelId="{30DECE30-450E-204F-BA5F-0BE40317B5E6}">
      <dgm:prSet custT="1"/>
      <dgm:spPr/>
      <dgm:t>
        <a:bodyPr/>
        <a:lstStyle/>
        <a:p>
          <a:r>
            <a:rPr lang="es-ES" sz="2400" b="1" dirty="0" smtClean="0"/>
            <a:t>Ciclo 3</a:t>
          </a:r>
          <a:endParaRPr lang="es-ES" sz="2400" b="1" dirty="0"/>
        </a:p>
      </dgm:t>
    </dgm:pt>
    <dgm:pt modelId="{66582E24-E767-3743-BE76-0B5A328427BE}" type="parTrans" cxnId="{24CFBAD0-6B69-A744-A828-2E755ECE4904}">
      <dgm:prSet/>
      <dgm:spPr/>
      <dgm:t>
        <a:bodyPr/>
        <a:lstStyle/>
        <a:p>
          <a:endParaRPr lang="es-ES" sz="1400" b="1"/>
        </a:p>
      </dgm:t>
    </dgm:pt>
    <dgm:pt modelId="{2FA649CB-843C-AC40-89EB-98753EE1C4B1}" type="sibTrans" cxnId="{24CFBAD0-6B69-A744-A828-2E755ECE4904}">
      <dgm:prSet/>
      <dgm:spPr/>
      <dgm:t>
        <a:bodyPr/>
        <a:lstStyle/>
        <a:p>
          <a:endParaRPr lang="es-ES" sz="1400" b="1"/>
        </a:p>
      </dgm:t>
    </dgm:pt>
    <dgm:pt modelId="{18A769B1-CB27-B94A-B177-09717E9C8A04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1" dirty="0" smtClean="0"/>
            <a:t>Encuentro de Formadores</a:t>
          </a:r>
          <a:endParaRPr lang="es-ES" sz="1400" b="1" dirty="0"/>
        </a:p>
      </dgm:t>
    </dgm:pt>
    <dgm:pt modelId="{E3351555-9797-3047-862C-6E1B0E3CE4B1}" type="parTrans" cxnId="{AF4C6240-949A-C145-B358-BF8A4C512C79}">
      <dgm:prSet/>
      <dgm:spPr/>
      <dgm:t>
        <a:bodyPr/>
        <a:lstStyle/>
        <a:p>
          <a:endParaRPr lang="es-ES" sz="1400" b="1"/>
        </a:p>
      </dgm:t>
    </dgm:pt>
    <dgm:pt modelId="{BC205026-79B6-CA49-84F8-1F5FA9B4875D}" type="sibTrans" cxnId="{AF4C6240-949A-C145-B358-BF8A4C512C79}">
      <dgm:prSet/>
      <dgm:spPr/>
      <dgm:t>
        <a:bodyPr/>
        <a:lstStyle/>
        <a:p>
          <a:endParaRPr lang="es-ES" sz="1400" b="1"/>
        </a:p>
      </dgm:t>
    </dgm:pt>
    <dgm:pt modelId="{FEF27127-7A01-0547-9579-6FFDE8B419D4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1" dirty="0" smtClean="0"/>
            <a:t>Encuentro de Tutores</a:t>
          </a:r>
          <a:endParaRPr lang="es-ES" sz="1400" b="1" dirty="0"/>
        </a:p>
      </dgm:t>
    </dgm:pt>
    <dgm:pt modelId="{67AC37B9-6C1C-494D-9CC1-F9492D723EEA}" type="parTrans" cxnId="{8EADD189-24FE-7840-844E-D1D0BAE66690}">
      <dgm:prSet/>
      <dgm:spPr/>
      <dgm:t>
        <a:bodyPr/>
        <a:lstStyle/>
        <a:p>
          <a:endParaRPr lang="es-ES" sz="1400" b="1"/>
        </a:p>
      </dgm:t>
    </dgm:pt>
    <dgm:pt modelId="{C318C1A2-0CDA-0545-801B-1ABF7B22243F}" type="sibTrans" cxnId="{8EADD189-24FE-7840-844E-D1D0BAE66690}">
      <dgm:prSet/>
      <dgm:spPr/>
      <dgm:t>
        <a:bodyPr/>
        <a:lstStyle/>
        <a:p>
          <a:endParaRPr lang="es-ES" sz="1400" b="1"/>
        </a:p>
      </dgm:t>
    </dgm:pt>
    <dgm:pt modelId="{E9303938-5167-BA46-8105-E32F4BA4BDB2}">
      <dgm:prSet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1" dirty="0" smtClean="0"/>
            <a:t>Encuentro de Formadores</a:t>
          </a:r>
          <a:endParaRPr lang="es-ES" sz="1400" b="1" dirty="0"/>
        </a:p>
      </dgm:t>
    </dgm:pt>
    <dgm:pt modelId="{AD1EA36B-9AA5-9545-BEC8-30E3277A3C3D}" type="parTrans" cxnId="{2EA2A8D0-74AD-044E-A9E4-7EF379B13327}">
      <dgm:prSet/>
      <dgm:spPr/>
      <dgm:t>
        <a:bodyPr/>
        <a:lstStyle/>
        <a:p>
          <a:endParaRPr lang="es-ES" sz="1400" b="1"/>
        </a:p>
      </dgm:t>
    </dgm:pt>
    <dgm:pt modelId="{078A42E4-C3EE-034F-806F-6ECC0E4CDAD2}" type="sibTrans" cxnId="{2EA2A8D0-74AD-044E-A9E4-7EF379B13327}">
      <dgm:prSet/>
      <dgm:spPr/>
      <dgm:t>
        <a:bodyPr/>
        <a:lstStyle/>
        <a:p>
          <a:endParaRPr lang="es-ES" sz="1400" b="1"/>
        </a:p>
      </dgm:t>
    </dgm:pt>
    <dgm:pt modelId="{18595685-826B-A74E-BFF6-8518591D6DA6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1" dirty="0" smtClean="0"/>
            <a:t>Encuentro de Tutores</a:t>
          </a:r>
          <a:endParaRPr lang="es-ES" sz="1400" b="1" dirty="0"/>
        </a:p>
      </dgm:t>
    </dgm:pt>
    <dgm:pt modelId="{2148B698-EAD6-4544-AB7E-49B608FF7E71}" type="parTrans" cxnId="{54BAA08C-C89C-9743-BD91-AA4FF5472C0F}">
      <dgm:prSet/>
      <dgm:spPr/>
      <dgm:t>
        <a:bodyPr/>
        <a:lstStyle/>
        <a:p>
          <a:endParaRPr lang="es-ES" sz="1400" b="1"/>
        </a:p>
      </dgm:t>
    </dgm:pt>
    <dgm:pt modelId="{366AE7CA-ADB7-9E40-8577-B60FC3064F5A}" type="sibTrans" cxnId="{54BAA08C-C89C-9743-BD91-AA4FF5472C0F}">
      <dgm:prSet/>
      <dgm:spPr/>
      <dgm:t>
        <a:bodyPr/>
        <a:lstStyle/>
        <a:p>
          <a:endParaRPr lang="es-ES" sz="1400" b="1"/>
        </a:p>
      </dgm:t>
    </dgm:pt>
    <dgm:pt modelId="{C111BBE8-46B9-1A4B-9CF8-AD42AFD69BC5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1" dirty="0" smtClean="0"/>
            <a:t>Encuentro de Formadores</a:t>
          </a:r>
          <a:endParaRPr lang="es-ES" sz="1400" b="1" dirty="0"/>
        </a:p>
      </dgm:t>
    </dgm:pt>
    <dgm:pt modelId="{BD167F41-036B-0E4D-9500-1D62EE6C3CF1}" type="sibTrans" cxnId="{96297773-8979-554B-98C6-B6AD24C4AAB1}">
      <dgm:prSet/>
      <dgm:spPr/>
      <dgm:t>
        <a:bodyPr/>
        <a:lstStyle/>
        <a:p>
          <a:endParaRPr lang="es-ES" sz="1400" b="1"/>
        </a:p>
      </dgm:t>
    </dgm:pt>
    <dgm:pt modelId="{264B4D9A-B4E5-8444-A8E5-770ABE27B762}" type="parTrans" cxnId="{96297773-8979-554B-98C6-B6AD24C4AAB1}">
      <dgm:prSet/>
      <dgm:spPr/>
      <dgm:t>
        <a:bodyPr/>
        <a:lstStyle/>
        <a:p>
          <a:endParaRPr lang="es-ES" sz="1400" b="1"/>
        </a:p>
      </dgm:t>
    </dgm:pt>
    <dgm:pt modelId="{BA8EFF75-92AB-224F-BD88-E77B34A0779F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1" dirty="0" smtClean="0"/>
            <a:t>Acomp 1.1</a:t>
          </a:r>
          <a:endParaRPr lang="es-ES" sz="1400" b="1" dirty="0"/>
        </a:p>
      </dgm:t>
    </dgm:pt>
    <dgm:pt modelId="{86632BDF-18C7-1840-B985-A421CFD73F5E}" type="parTrans" cxnId="{2E5B2BBA-AC9F-EB47-B4D3-3EB996A244C4}">
      <dgm:prSet/>
      <dgm:spPr/>
      <dgm:t>
        <a:bodyPr/>
        <a:lstStyle/>
        <a:p>
          <a:endParaRPr lang="es-ES" sz="1400" b="1"/>
        </a:p>
      </dgm:t>
    </dgm:pt>
    <dgm:pt modelId="{5B9F3BC2-2526-CD4B-AEBB-FE7E13856E5B}" type="sibTrans" cxnId="{2E5B2BBA-AC9F-EB47-B4D3-3EB996A244C4}">
      <dgm:prSet/>
      <dgm:spPr/>
      <dgm:t>
        <a:bodyPr/>
        <a:lstStyle/>
        <a:p>
          <a:endParaRPr lang="es-ES" sz="1400" b="1"/>
        </a:p>
      </dgm:t>
    </dgm:pt>
    <dgm:pt modelId="{122C9143-326C-0948-A79D-29521B7B10AD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1" dirty="0" smtClean="0"/>
            <a:t>Acomp 1.2</a:t>
          </a:r>
          <a:endParaRPr lang="es-ES" sz="1400" b="1" dirty="0"/>
        </a:p>
      </dgm:t>
    </dgm:pt>
    <dgm:pt modelId="{F248F9B9-B09C-4047-8C63-736FF0B1EBF1}" type="parTrans" cxnId="{43C1FF4D-47CA-3646-A4AC-2E336F686500}">
      <dgm:prSet/>
      <dgm:spPr/>
      <dgm:t>
        <a:bodyPr/>
        <a:lstStyle/>
        <a:p>
          <a:endParaRPr lang="es-ES" sz="1400" b="1"/>
        </a:p>
      </dgm:t>
    </dgm:pt>
    <dgm:pt modelId="{BDA635C8-9430-7648-AC32-6A9A921D3F06}" type="sibTrans" cxnId="{43C1FF4D-47CA-3646-A4AC-2E336F686500}">
      <dgm:prSet/>
      <dgm:spPr/>
      <dgm:t>
        <a:bodyPr/>
        <a:lstStyle/>
        <a:p>
          <a:endParaRPr lang="es-ES" sz="1400" b="1"/>
        </a:p>
      </dgm:t>
    </dgm:pt>
    <dgm:pt modelId="{E736B197-53D8-4549-A314-B5A96BC237A8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1" dirty="0" smtClean="0"/>
            <a:t>Acomp 2.1</a:t>
          </a:r>
          <a:endParaRPr lang="es-ES" sz="1400" b="1" dirty="0"/>
        </a:p>
      </dgm:t>
    </dgm:pt>
    <dgm:pt modelId="{B2E36DCF-56A9-2746-B211-C7B1D67CA812}" type="parTrans" cxnId="{B37DB313-3B7A-5142-B2D1-302958C77198}">
      <dgm:prSet/>
      <dgm:spPr/>
      <dgm:t>
        <a:bodyPr/>
        <a:lstStyle/>
        <a:p>
          <a:endParaRPr lang="es-ES" sz="1400" b="1"/>
        </a:p>
      </dgm:t>
    </dgm:pt>
    <dgm:pt modelId="{C8CC87CD-D68A-7346-96A7-C17D6A4C323A}" type="sibTrans" cxnId="{B37DB313-3B7A-5142-B2D1-302958C77198}">
      <dgm:prSet/>
      <dgm:spPr/>
      <dgm:t>
        <a:bodyPr/>
        <a:lstStyle/>
        <a:p>
          <a:endParaRPr lang="es-ES" sz="1400" b="1"/>
        </a:p>
      </dgm:t>
    </dgm:pt>
    <dgm:pt modelId="{34A3267A-6B99-5E41-9FA0-DA290131D3FC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1" dirty="0" smtClean="0"/>
            <a:t>Acomp 2.2</a:t>
          </a:r>
          <a:endParaRPr lang="es-ES" sz="1400" b="1" dirty="0"/>
        </a:p>
      </dgm:t>
    </dgm:pt>
    <dgm:pt modelId="{DC12E08E-4692-2843-BAFE-AC51E8B28D6D}" type="parTrans" cxnId="{645F2FD2-868A-C944-AAFC-19EAA3F5102A}">
      <dgm:prSet/>
      <dgm:spPr/>
      <dgm:t>
        <a:bodyPr/>
        <a:lstStyle/>
        <a:p>
          <a:endParaRPr lang="es-ES" sz="1400" b="1"/>
        </a:p>
      </dgm:t>
    </dgm:pt>
    <dgm:pt modelId="{98666CD3-F672-9547-B64E-39AFB4D2A65D}" type="sibTrans" cxnId="{645F2FD2-868A-C944-AAFC-19EAA3F5102A}">
      <dgm:prSet/>
      <dgm:spPr/>
      <dgm:t>
        <a:bodyPr/>
        <a:lstStyle/>
        <a:p>
          <a:endParaRPr lang="es-ES" sz="1400" b="1"/>
        </a:p>
      </dgm:t>
    </dgm:pt>
    <dgm:pt modelId="{D4F3EF96-235C-AD45-A518-34C938C783C5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1" dirty="0" smtClean="0"/>
            <a:t>Acomp 3.1</a:t>
          </a:r>
          <a:endParaRPr lang="es-ES" sz="1400" b="1" dirty="0"/>
        </a:p>
      </dgm:t>
    </dgm:pt>
    <dgm:pt modelId="{E68B12D1-1C52-E349-A750-D13E9306CA1C}" type="parTrans" cxnId="{F868650E-5F0E-5C48-AB47-04F9C164E8A6}">
      <dgm:prSet/>
      <dgm:spPr/>
      <dgm:t>
        <a:bodyPr/>
        <a:lstStyle/>
        <a:p>
          <a:endParaRPr lang="es-ES" sz="1400" b="1"/>
        </a:p>
      </dgm:t>
    </dgm:pt>
    <dgm:pt modelId="{038A5441-E579-8040-A6FC-C19126F0AAED}" type="sibTrans" cxnId="{F868650E-5F0E-5C48-AB47-04F9C164E8A6}">
      <dgm:prSet/>
      <dgm:spPr/>
      <dgm:t>
        <a:bodyPr/>
        <a:lstStyle/>
        <a:p>
          <a:endParaRPr lang="es-ES" sz="1400" b="1"/>
        </a:p>
      </dgm:t>
    </dgm:pt>
    <dgm:pt modelId="{9BC3FFA6-C392-514C-BB72-43C51A11EBCE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1" dirty="0" smtClean="0"/>
            <a:t>Acomp 3.2</a:t>
          </a:r>
          <a:endParaRPr lang="es-ES" sz="1400" b="1" dirty="0"/>
        </a:p>
      </dgm:t>
    </dgm:pt>
    <dgm:pt modelId="{BF621B4C-880D-9244-91F5-9D8BB157B85E}" type="parTrans" cxnId="{6CCD3A87-EF7E-F343-8B5F-54C90E14161D}">
      <dgm:prSet/>
      <dgm:spPr/>
      <dgm:t>
        <a:bodyPr/>
        <a:lstStyle/>
        <a:p>
          <a:endParaRPr lang="es-ES" sz="1400" b="1"/>
        </a:p>
      </dgm:t>
    </dgm:pt>
    <dgm:pt modelId="{38CE49D8-FE8B-6847-9868-03AF78754411}" type="sibTrans" cxnId="{6CCD3A87-EF7E-F343-8B5F-54C90E14161D}">
      <dgm:prSet/>
      <dgm:spPr/>
      <dgm:t>
        <a:bodyPr/>
        <a:lstStyle/>
        <a:p>
          <a:endParaRPr lang="es-ES" sz="1400" b="1"/>
        </a:p>
      </dgm:t>
    </dgm:pt>
    <dgm:pt modelId="{4592774B-53EA-154D-AF38-4909C6975167}" type="pres">
      <dgm:prSet presAssocID="{BBAF1321-CCDB-1E4E-8E90-B3C0A1A6BAE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855D5CA4-E074-AC45-B50E-8C4E4380F4E4}" type="pres">
      <dgm:prSet presAssocID="{C945185B-AA19-E744-9374-6E18B17685EF}" presName="hierRoot1" presStyleCnt="0"/>
      <dgm:spPr/>
    </dgm:pt>
    <dgm:pt modelId="{C66640BF-73CA-8E49-9E93-00A69986A50C}" type="pres">
      <dgm:prSet presAssocID="{C945185B-AA19-E744-9374-6E18B17685EF}" presName="composite" presStyleCnt="0"/>
      <dgm:spPr/>
    </dgm:pt>
    <dgm:pt modelId="{217574B0-1E38-B249-AA05-FA44F847AD93}" type="pres">
      <dgm:prSet presAssocID="{C945185B-AA19-E744-9374-6E18B17685EF}" presName="background" presStyleLbl="node0" presStyleIdx="0" presStyleCnt="3"/>
      <dgm:spPr/>
    </dgm:pt>
    <dgm:pt modelId="{C6BBBE1A-0122-A141-8B47-91D20CABA139}" type="pres">
      <dgm:prSet presAssocID="{C945185B-AA19-E744-9374-6E18B17685EF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A699A8C-2A3B-9845-A501-69C41F1B805E}" type="pres">
      <dgm:prSet presAssocID="{C945185B-AA19-E744-9374-6E18B17685EF}" presName="hierChild2" presStyleCnt="0"/>
      <dgm:spPr/>
    </dgm:pt>
    <dgm:pt modelId="{EA24A9CC-C9CB-B242-BC06-158513443A86}" type="pres">
      <dgm:prSet presAssocID="{264B4D9A-B4E5-8444-A8E5-770ABE27B762}" presName="Name10" presStyleLbl="parChTrans1D2" presStyleIdx="0" presStyleCnt="3"/>
      <dgm:spPr/>
      <dgm:t>
        <a:bodyPr/>
        <a:lstStyle/>
        <a:p>
          <a:endParaRPr lang="es-ES"/>
        </a:p>
      </dgm:t>
    </dgm:pt>
    <dgm:pt modelId="{D0170CCC-CE34-084D-BC0B-67D3350C722B}" type="pres">
      <dgm:prSet presAssocID="{C111BBE8-46B9-1A4B-9CF8-AD42AFD69BC5}" presName="hierRoot2" presStyleCnt="0"/>
      <dgm:spPr/>
    </dgm:pt>
    <dgm:pt modelId="{C09BD98C-C90B-C447-B348-90F6AF92F8D9}" type="pres">
      <dgm:prSet presAssocID="{C111BBE8-46B9-1A4B-9CF8-AD42AFD69BC5}" presName="composite2" presStyleCnt="0"/>
      <dgm:spPr/>
    </dgm:pt>
    <dgm:pt modelId="{0A394834-EFF8-9642-B982-46139BF30515}" type="pres">
      <dgm:prSet presAssocID="{C111BBE8-46B9-1A4B-9CF8-AD42AFD69BC5}" presName="background2" presStyleLbl="node2" presStyleIdx="0" presStyleCnt="3"/>
      <dgm:spPr>
        <a:solidFill>
          <a:schemeClr val="accent3"/>
        </a:solidFill>
      </dgm:spPr>
    </dgm:pt>
    <dgm:pt modelId="{380DBA25-42FF-C444-AE3F-BFAC4EACB5A3}" type="pres">
      <dgm:prSet presAssocID="{C111BBE8-46B9-1A4B-9CF8-AD42AFD69BC5}" presName="text2" presStyleLbl="fgAcc2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61B776F-A6F9-2C40-88DF-CB4830C7858E}" type="pres">
      <dgm:prSet presAssocID="{C111BBE8-46B9-1A4B-9CF8-AD42AFD69BC5}" presName="hierChild3" presStyleCnt="0"/>
      <dgm:spPr/>
    </dgm:pt>
    <dgm:pt modelId="{699AC091-F5DA-6140-8CEA-5EB67C874BB9}" type="pres">
      <dgm:prSet presAssocID="{1260437F-A349-F149-AF2D-CDEE8314D9D2}" presName="Name17" presStyleLbl="parChTrans1D3" presStyleIdx="0" presStyleCnt="3"/>
      <dgm:spPr/>
      <dgm:t>
        <a:bodyPr/>
        <a:lstStyle/>
        <a:p>
          <a:endParaRPr lang="es-ES"/>
        </a:p>
      </dgm:t>
    </dgm:pt>
    <dgm:pt modelId="{B2014275-3299-1845-8581-A3792B8969FA}" type="pres">
      <dgm:prSet presAssocID="{B4230921-0EC3-5C40-BEED-F2E166EE38C9}" presName="hierRoot3" presStyleCnt="0"/>
      <dgm:spPr/>
    </dgm:pt>
    <dgm:pt modelId="{4053B7D7-C784-EE4E-9C84-477AA767EB77}" type="pres">
      <dgm:prSet presAssocID="{B4230921-0EC3-5C40-BEED-F2E166EE38C9}" presName="composite3" presStyleCnt="0"/>
      <dgm:spPr/>
    </dgm:pt>
    <dgm:pt modelId="{CE4D8316-94DC-6847-8100-877039BB0072}" type="pres">
      <dgm:prSet presAssocID="{B4230921-0EC3-5C40-BEED-F2E166EE38C9}" presName="background3" presStyleLbl="node3" presStyleIdx="0" presStyleCnt="3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</dgm:pt>
    <dgm:pt modelId="{4E4120C1-2D22-E846-9D9E-4E3283D909A4}" type="pres">
      <dgm:prSet presAssocID="{B4230921-0EC3-5C40-BEED-F2E166EE38C9}" presName="text3" presStyleLbl="fgAcc3" presStyleIdx="0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05C500C-C63D-DC47-97B0-2609277888B8}" type="pres">
      <dgm:prSet presAssocID="{B4230921-0EC3-5C40-BEED-F2E166EE38C9}" presName="hierChild4" presStyleCnt="0"/>
      <dgm:spPr/>
    </dgm:pt>
    <dgm:pt modelId="{48158827-B47E-4E4C-B0A9-D24AA433BE0E}" type="pres">
      <dgm:prSet presAssocID="{86632BDF-18C7-1840-B985-A421CFD73F5E}" presName="Name23" presStyleLbl="parChTrans1D4" presStyleIdx="0" presStyleCnt="6"/>
      <dgm:spPr/>
      <dgm:t>
        <a:bodyPr/>
        <a:lstStyle/>
        <a:p>
          <a:endParaRPr lang="es-ES"/>
        </a:p>
      </dgm:t>
    </dgm:pt>
    <dgm:pt modelId="{CE5E6C86-DCD9-5C4F-A3E3-47981737741A}" type="pres">
      <dgm:prSet presAssocID="{BA8EFF75-92AB-224F-BD88-E77B34A0779F}" presName="hierRoot4" presStyleCnt="0"/>
      <dgm:spPr/>
    </dgm:pt>
    <dgm:pt modelId="{EBE4A973-6BBD-F045-A108-C34D1EB4E8D5}" type="pres">
      <dgm:prSet presAssocID="{BA8EFF75-92AB-224F-BD88-E77B34A0779F}" presName="composite4" presStyleCnt="0"/>
      <dgm:spPr/>
    </dgm:pt>
    <dgm:pt modelId="{511164BC-B15E-604C-81C3-FED1BD1A8E48}" type="pres">
      <dgm:prSet presAssocID="{BA8EFF75-92AB-224F-BD88-E77B34A0779F}" presName="background4" presStyleLbl="node4" presStyleIdx="0" presStyleCnt="6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</dgm:pt>
    <dgm:pt modelId="{C0D8E9EE-B500-D449-BD0A-2A501C3A5101}" type="pres">
      <dgm:prSet presAssocID="{BA8EFF75-92AB-224F-BD88-E77B34A0779F}" presName="text4" presStyleLbl="fgAcc4" presStyleIdx="0" presStyleCnt="6" custScaleX="7115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CBAE7E1-C363-3F43-A5B7-5376D2D45623}" type="pres">
      <dgm:prSet presAssocID="{BA8EFF75-92AB-224F-BD88-E77B34A0779F}" presName="hierChild5" presStyleCnt="0"/>
      <dgm:spPr/>
    </dgm:pt>
    <dgm:pt modelId="{44B64CED-E575-EC41-BED4-DD91B380A217}" type="pres">
      <dgm:prSet presAssocID="{F248F9B9-B09C-4047-8C63-736FF0B1EBF1}" presName="Name23" presStyleLbl="parChTrans1D4" presStyleIdx="1" presStyleCnt="6"/>
      <dgm:spPr/>
      <dgm:t>
        <a:bodyPr/>
        <a:lstStyle/>
        <a:p>
          <a:endParaRPr lang="es-ES"/>
        </a:p>
      </dgm:t>
    </dgm:pt>
    <dgm:pt modelId="{0029C786-A5DA-194A-89F9-BD97F9A01265}" type="pres">
      <dgm:prSet presAssocID="{122C9143-326C-0948-A79D-29521B7B10AD}" presName="hierRoot4" presStyleCnt="0"/>
      <dgm:spPr/>
    </dgm:pt>
    <dgm:pt modelId="{BA159741-0D14-6044-8159-D309D3023D8A}" type="pres">
      <dgm:prSet presAssocID="{122C9143-326C-0948-A79D-29521B7B10AD}" presName="composite4" presStyleCnt="0"/>
      <dgm:spPr/>
    </dgm:pt>
    <dgm:pt modelId="{09E863C7-0D7D-C843-A70C-1FF359E32A0B}" type="pres">
      <dgm:prSet presAssocID="{122C9143-326C-0948-A79D-29521B7B10AD}" presName="background4" presStyleLbl="node4" presStyleIdx="1" presStyleCnt="6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</dgm:pt>
    <dgm:pt modelId="{BEB3B9FE-929C-CB4E-867F-DADBFF9C96FF}" type="pres">
      <dgm:prSet presAssocID="{122C9143-326C-0948-A79D-29521B7B10AD}" presName="text4" presStyleLbl="fgAcc4" presStyleIdx="1" presStyleCnt="6" custScaleX="7115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98F4459-867A-DB4F-9820-E60A97DC603D}" type="pres">
      <dgm:prSet presAssocID="{122C9143-326C-0948-A79D-29521B7B10AD}" presName="hierChild5" presStyleCnt="0"/>
      <dgm:spPr/>
    </dgm:pt>
    <dgm:pt modelId="{E0BD01B1-A7E2-E14F-81AC-D711D14A9B6B}" type="pres">
      <dgm:prSet presAssocID="{D61122E3-4B58-9F4B-9721-B71270811557}" presName="hierRoot1" presStyleCnt="0"/>
      <dgm:spPr/>
    </dgm:pt>
    <dgm:pt modelId="{DA5FFF6D-ACD6-5142-92DF-5A357BAB3221}" type="pres">
      <dgm:prSet presAssocID="{D61122E3-4B58-9F4B-9721-B71270811557}" presName="composite" presStyleCnt="0"/>
      <dgm:spPr/>
    </dgm:pt>
    <dgm:pt modelId="{69166804-A066-8142-B232-221B88275AE6}" type="pres">
      <dgm:prSet presAssocID="{D61122E3-4B58-9F4B-9721-B71270811557}" presName="background" presStyleLbl="node0" presStyleIdx="1" presStyleCnt="3"/>
      <dgm:spPr/>
    </dgm:pt>
    <dgm:pt modelId="{8DE7C781-768E-4648-8146-A0AE63733BDB}" type="pres">
      <dgm:prSet presAssocID="{D61122E3-4B58-9F4B-9721-B71270811557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FFBFA0E-FACE-6F4D-919F-303BC5F8F184}" type="pres">
      <dgm:prSet presAssocID="{D61122E3-4B58-9F4B-9721-B71270811557}" presName="hierChild2" presStyleCnt="0"/>
      <dgm:spPr/>
    </dgm:pt>
    <dgm:pt modelId="{8DB02E48-164C-D64B-B05B-B7D597DF35CF}" type="pres">
      <dgm:prSet presAssocID="{AD1EA36B-9AA5-9545-BEC8-30E3277A3C3D}" presName="Name10" presStyleLbl="parChTrans1D2" presStyleIdx="1" presStyleCnt="3"/>
      <dgm:spPr/>
      <dgm:t>
        <a:bodyPr/>
        <a:lstStyle/>
        <a:p>
          <a:endParaRPr lang="es-ES"/>
        </a:p>
      </dgm:t>
    </dgm:pt>
    <dgm:pt modelId="{303B6690-E309-AC41-9FCE-C39B6FF0F9FF}" type="pres">
      <dgm:prSet presAssocID="{E9303938-5167-BA46-8105-E32F4BA4BDB2}" presName="hierRoot2" presStyleCnt="0"/>
      <dgm:spPr/>
    </dgm:pt>
    <dgm:pt modelId="{8D9FC571-56E4-C94F-9170-245CA1DFA403}" type="pres">
      <dgm:prSet presAssocID="{E9303938-5167-BA46-8105-E32F4BA4BDB2}" presName="composite2" presStyleCnt="0"/>
      <dgm:spPr/>
    </dgm:pt>
    <dgm:pt modelId="{67A593CD-7877-464C-A00D-F972F55B2DA0}" type="pres">
      <dgm:prSet presAssocID="{E9303938-5167-BA46-8105-E32F4BA4BDB2}" presName="background2" presStyleLbl="node2" presStyleIdx="1" presStyleCnt="3"/>
      <dgm:spPr>
        <a:solidFill>
          <a:srgbClr val="9BBB59"/>
        </a:solidFill>
      </dgm:spPr>
    </dgm:pt>
    <dgm:pt modelId="{6863D188-5856-614C-A52F-1EEC752645EC}" type="pres">
      <dgm:prSet presAssocID="{E9303938-5167-BA46-8105-E32F4BA4BDB2}" presName="text2" presStyleLbl="fgAcc2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AAB8907-B6B6-454A-80D5-D172EC79840B}" type="pres">
      <dgm:prSet presAssocID="{E9303938-5167-BA46-8105-E32F4BA4BDB2}" presName="hierChild3" presStyleCnt="0"/>
      <dgm:spPr/>
    </dgm:pt>
    <dgm:pt modelId="{E11A006A-9413-1A46-B8AB-776C4FA9094A}" type="pres">
      <dgm:prSet presAssocID="{2148B698-EAD6-4544-AB7E-49B608FF7E71}" presName="Name17" presStyleLbl="parChTrans1D3" presStyleIdx="1" presStyleCnt="3"/>
      <dgm:spPr/>
      <dgm:t>
        <a:bodyPr/>
        <a:lstStyle/>
        <a:p>
          <a:endParaRPr lang="es-ES"/>
        </a:p>
      </dgm:t>
    </dgm:pt>
    <dgm:pt modelId="{58D1F3FF-6BCF-E443-A1F0-A238DF8F431B}" type="pres">
      <dgm:prSet presAssocID="{18595685-826B-A74E-BFF6-8518591D6DA6}" presName="hierRoot3" presStyleCnt="0"/>
      <dgm:spPr/>
    </dgm:pt>
    <dgm:pt modelId="{6DA7F072-8766-724B-B040-C37677E63B24}" type="pres">
      <dgm:prSet presAssocID="{18595685-826B-A74E-BFF6-8518591D6DA6}" presName="composite3" presStyleCnt="0"/>
      <dgm:spPr/>
    </dgm:pt>
    <dgm:pt modelId="{3B8D67F6-8CE0-504B-AFD7-A009E8D9CBE2}" type="pres">
      <dgm:prSet presAssocID="{18595685-826B-A74E-BFF6-8518591D6DA6}" presName="background3" presStyleLbl="node3" presStyleIdx="1" presStyleCnt="3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</dgm:pt>
    <dgm:pt modelId="{F5C2017A-6219-BF45-82EB-79D8A152A2D7}" type="pres">
      <dgm:prSet presAssocID="{18595685-826B-A74E-BFF6-8518591D6DA6}" presName="text3" presStyleLbl="fgAcc3" presStyleIdx="1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73281DB9-07BC-0C4A-8965-449784C24232}" type="pres">
      <dgm:prSet presAssocID="{18595685-826B-A74E-BFF6-8518591D6DA6}" presName="hierChild4" presStyleCnt="0"/>
      <dgm:spPr/>
    </dgm:pt>
    <dgm:pt modelId="{216AE222-76EA-034A-B83C-E9C8125BE76C}" type="pres">
      <dgm:prSet presAssocID="{B2E36DCF-56A9-2746-B211-C7B1D67CA812}" presName="Name23" presStyleLbl="parChTrans1D4" presStyleIdx="2" presStyleCnt="6"/>
      <dgm:spPr/>
      <dgm:t>
        <a:bodyPr/>
        <a:lstStyle/>
        <a:p>
          <a:endParaRPr lang="es-ES"/>
        </a:p>
      </dgm:t>
    </dgm:pt>
    <dgm:pt modelId="{D83672F2-C79D-2945-BC1A-E11C2F90877D}" type="pres">
      <dgm:prSet presAssocID="{E736B197-53D8-4549-A314-B5A96BC237A8}" presName="hierRoot4" presStyleCnt="0"/>
      <dgm:spPr/>
    </dgm:pt>
    <dgm:pt modelId="{ECF0D072-98FD-2843-85E1-660BA6A8EB07}" type="pres">
      <dgm:prSet presAssocID="{E736B197-53D8-4549-A314-B5A96BC237A8}" presName="composite4" presStyleCnt="0"/>
      <dgm:spPr/>
    </dgm:pt>
    <dgm:pt modelId="{861C601F-25F0-3743-9332-B5584DCD7BC9}" type="pres">
      <dgm:prSet presAssocID="{E736B197-53D8-4549-A314-B5A96BC237A8}" presName="background4" presStyleLbl="node4" presStyleIdx="2" presStyleCnt="6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</dgm:pt>
    <dgm:pt modelId="{5C14642D-931E-1E4C-B9AC-0D2BB319EA44}" type="pres">
      <dgm:prSet presAssocID="{E736B197-53D8-4549-A314-B5A96BC237A8}" presName="text4" presStyleLbl="fgAcc4" presStyleIdx="2" presStyleCnt="6" custScaleX="7115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357F7E8-5BEC-5145-83A4-037E4C2BD18A}" type="pres">
      <dgm:prSet presAssocID="{E736B197-53D8-4549-A314-B5A96BC237A8}" presName="hierChild5" presStyleCnt="0"/>
      <dgm:spPr/>
    </dgm:pt>
    <dgm:pt modelId="{E5A3F320-4359-A347-9126-3670FB02DB8E}" type="pres">
      <dgm:prSet presAssocID="{DC12E08E-4692-2843-BAFE-AC51E8B28D6D}" presName="Name23" presStyleLbl="parChTrans1D4" presStyleIdx="3" presStyleCnt="6"/>
      <dgm:spPr/>
      <dgm:t>
        <a:bodyPr/>
        <a:lstStyle/>
        <a:p>
          <a:endParaRPr lang="es-ES"/>
        </a:p>
      </dgm:t>
    </dgm:pt>
    <dgm:pt modelId="{BABC65C7-7C7A-4F4B-AFB2-6C18F7F0EEE1}" type="pres">
      <dgm:prSet presAssocID="{34A3267A-6B99-5E41-9FA0-DA290131D3FC}" presName="hierRoot4" presStyleCnt="0"/>
      <dgm:spPr/>
    </dgm:pt>
    <dgm:pt modelId="{DCF575A9-92BF-754E-A5F7-EBFE734BD59D}" type="pres">
      <dgm:prSet presAssocID="{34A3267A-6B99-5E41-9FA0-DA290131D3FC}" presName="composite4" presStyleCnt="0"/>
      <dgm:spPr/>
    </dgm:pt>
    <dgm:pt modelId="{E9624E21-6F0C-6843-B406-CC06EB635981}" type="pres">
      <dgm:prSet presAssocID="{34A3267A-6B99-5E41-9FA0-DA290131D3FC}" presName="background4" presStyleLbl="node4" presStyleIdx="3" presStyleCnt="6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</dgm:pt>
    <dgm:pt modelId="{721E4E6E-7130-914A-BF5B-7850A62BC844}" type="pres">
      <dgm:prSet presAssocID="{34A3267A-6B99-5E41-9FA0-DA290131D3FC}" presName="text4" presStyleLbl="fgAcc4" presStyleIdx="3" presStyleCnt="6" custScaleX="7115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8BC02C1-5F55-244C-B1FB-4269154F727E}" type="pres">
      <dgm:prSet presAssocID="{34A3267A-6B99-5E41-9FA0-DA290131D3FC}" presName="hierChild5" presStyleCnt="0"/>
      <dgm:spPr/>
    </dgm:pt>
    <dgm:pt modelId="{095D7857-FA51-7648-9134-F5E700B68771}" type="pres">
      <dgm:prSet presAssocID="{30DECE30-450E-204F-BA5F-0BE40317B5E6}" presName="hierRoot1" presStyleCnt="0"/>
      <dgm:spPr/>
    </dgm:pt>
    <dgm:pt modelId="{B6B93E91-CB27-FB4B-BCD2-AF4D9D7E5D9A}" type="pres">
      <dgm:prSet presAssocID="{30DECE30-450E-204F-BA5F-0BE40317B5E6}" presName="composite" presStyleCnt="0"/>
      <dgm:spPr/>
    </dgm:pt>
    <dgm:pt modelId="{0BDF2CB2-3F78-3E4C-88DC-DAB6DBAA7782}" type="pres">
      <dgm:prSet presAssocID="{30DECE30-450E-204F-BA5F-0BE40317B5E6}" presName="background" presStyleLbl="node0" presStyleIdx="2" presStyleCnt="3"/>
      <dgm:spPr/>
    </dgm:pt>
    <dgm:pt modelId="{FEB75DC8-878D-4949-8558-576CB4E0DDAA}" type="pres">
      <dgm:prSet presAssocID="{30DECE30-450E-204F-BA5F-0BE40317B5E6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64E1D84-8CA4-FF43-8AAA-AA4C9311A140}" type="pres">
      <dgm:prSet presAssocID="{30DECE30-450E-204F-BA5F-0BE40317B5E6}" presName="hierChild2" presStyleCnt="0"/>
      <dgm:spPr/>
    </dgm:pt>
    <dgm:pt modelId="{E24D7BAF-2B61-5740-A297-50F769275CBB}" type="pres">
      <dgm:prSet presAssocID="{E3351555-9797-3047-862C-6E1B0E3CE4B1}" presName="Name10" presStyleLbl="parChTrans1D2" presStyleIdx="2" presStyleCnt="3"/>
      <dgm:spPr/>
      <dgm:t>
        <a:bodyPr/>
        <a:lstStyle/>
        <a:p>
          <a:endParaRPr lang="es-ES"/>
        </a:p>
      </dgm:t>
    </dgm:pt>
    <dgm:pt modelId="{04050243-2C16-A143-A956-3E28C64C0E1D}" type="pres">
      <dgm:prSet presAssocID="{18A769B1-CB27-B94A-B177-09717E9C8A04}" presName="hierRoot2" presStyleCnt="0"/>
      <dgm:spPr/>
    </dgm:pt>
    <dgm:pt modelId="{81FA55A2-660F-084B-8939-E823A947A584}" type="pres">
      <dgm:prSet presAssocID="{18A769B1-CB27-B94A-B177-09717E9C8A04}" presName="composite2" presStyleCnt="0"/>
      <dgm:spPr/>
    </dgm:pt>
    <dgm:pt modelId="{9A57D313-85FC-824B-B524-4321C5C7B0C7}" type="pres">
      <dgm:prSet presAssocID="{18A769B1-CB27-B94A-B177-09717E9C8A04}" presName="background2" presStyleLbl="node2" presStyleIdx="2" presStyleCnt="3"/>
      <dgm:spPr>
        <a:solidFill>
          <a:srgbClr val="9BBB59"/>
        </a:solidFill>
      </dgm:spPr>
    </dgm:pt>
    <dgm:pt modelId="{BD406244-212F-9147-A21E-24B2B339F446}" type="pres">
      <dgm:prSet presAssocID="{18A769B1-CB27-B94A-B177-09717E9C8A04}" presName="text2" presStyleLbl="fgAcc2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8BBEC96-A3BB-5047-8BB1-9587DCD3CEC6}" type="pres">
      <dgm:prSet presAssocID="{18A769B1-CB27-B94A-B177-09717E9C8A04}" presName="hierChild3" presStyleCnt="0"/>
      <dgm:spPr/>
    </dgm:pt>
    <dgm:pt modelId="{64D271C6-3E58-FD47-B0C6-CFC5604FEE5D}" type="pres">
      <dgm:prSet presAssocID="{67AC37B9-6C1C-494D-9CC1-F9492D723EEA}" presName="Name17" presStyleLbl="parChTrans1D3" presStyleIdx="2" presStyleCnt="3"/>
      <dgm:spPr/>
      <dgm:t>
        <a:bodyPr/>
        <a:lstStyle/>
        <a:p>
          <a:endParaRPr lang="es-ES"/>
        </a:p>
      </dgm:t>
    </dgm:pt>
    <dgm:pt modelId="{C44F0785-6107-A246-A056-B3EB7D541344}" type="pres">
      <dgm:prSet presAssocID="{FEF27127-7A01-0547-9579-6FFDE8B419D4}" presName="hierRoot3" presStyleCnt="0"/>
      <dgm:spPr/>
    </dgm:pt>
    <dgm:pt modelId="{09AECA76-3661-CF46-87CE-C3248A230BB8}" type="pres">
      <dgm:prSet presAssocID="{FEF27127-7A01-0547-9579-6FFDE8B419D4}" presName="composite3" presStyleCnt="0"/>
      <dgm:spPr/>
    </dgm:pt>
    <dgm:pt modelId="{C8D65B84-AA41-8040-84D7-1D269803B80E}" type="pres">
      <dgm:prSet presAssocID="{FEF27127-7A01-0547-9579-6FFDE8B419D4}" presName="background3" presStyleLbl="node3" presStyleIdx="2" presStyleCnt="3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</dgm:pt>
    <dgm:pt modelId="{E977202C-F6A8-A948-B4AD-0B6415FB69AC}" type="pres">
      <dgm:prSet presAssocID="{FEF27127-7A01-0547-9579-6FFDE8B419D4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44199627-B4AA-4345-ABDF-2F1C7E578C88}" type="pres">
      <dgm:prSet presAssocID="{FEF27127-7A01-0547-9579-6FFDE8B419D4}" presName="hierChild4" presStyleCnt="0"/>
      <dgm:spPr/>
    </dgm:pt>
    <dgm:pt modelId="{72206D51-D8D4-9C4D-A180-67B5E5A1F909}" type="pres">
      <dgm:prSet presAssocID="{E68B12D1-1C52-E349-A750-D13E9306CA1C}" presName="Name23" presStyleLbl="parChTrans1D4" presStyleIdx="4" presStyleCnt="6"/>
      <dgm:spPr/>
      <dgm:t>
        <a:bodyPr/>
        <a:lstStyle/>
        <a:p>
          <a:endParaRPr lang="es-ES"/>
        </a:p>
      </dgm:t>
    </dgm:pt>
    <dgm:pt modelId="{ED9EB11B-7503-6544-AB70-1B7290830FD8}" type="pres">
      <dgm:prSet presAssocID="{D4F3EF96-235C-AD45-A518-34C938C783C5}" presName="hierRoot4" presStyleCnt="0"/>
      <dgm:spPr/>
    </dgm:pt>
    <dgm:pt modelId="{D8C9A164-7FA1-DA4C-9AEE-5E8B62BF175E}" type="pres">
      <dgm:prSet presAssocID="{D4F3EF96-235C-AD45-A518-34C938C783C5}" presName="composite4" presStyleCnt="0"/>
      <dgm:spPr/>
    </dgm:pt>
    <dgm:pt modelId="{C6B39064-179F-DC4D-8779-8C9F8A61C8ED}" type="pres">
      <dgm:prSet presAssocID="{D4F3EF96-235C-AD45-A518-34C938C783C5}" presName="background4" presStyleLbl="node4" presStyleIdx="4" presStyleCnt="6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</dgm:pt>
    <dgm:pt modelId="{F8886F61-4357-C140-9D30-DB467A6ADCC0}" type="pres">
      <dgm:prSet presAssocID="{D4F3EF96-235C-AD45-A518-34C938C783C5}" presName="text4" presStyleLbl="fgAcc4" presStyleIdx="4" presStyleCnt="6" custScaleX="7115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E01DE004-C303-DF45-AB2A-E23BD19F074D}" type="pres">
      <dgm:prSet presAssocID="{D4F3EF96-235C-AD45-A518-34C938C783C5}" presName="hierChild5" presStyleCnt="0"/>
      <dgm:spPr/>
    </dgm:pt>
    <dgm:pt modelId="{FDC8FEEB-5544-CD49-B9FA-BBAB9EF9EE43}" type="pres">
      <dgm:prSet presAssocID="{BF621B4C-880D-9244-91F5-9D8BB157B85E}" presName="Name23" presStyleLbl="parChTrans1D4" presStyleIdx="5" presStyleCnt="6"/>
      <dgm:spPr/>
      <dgm:t>
        <a:bodyPr/>
        <a:lstStyle/>
        <a:p>
          <a:endParaRPr lang="es-ES"/>
        </a:p>
      </dgm:t>
    </dgm:pt>
    <dgm:pt modelId="{B5B12E2B-5E42-444D-ADCE-D22684C88479}" type="pres">
      <dgm:prSet presAssocID="{9BC3FFA6-C392-514C-BB72-43C51A11EBCE}" presName="hierRoot4" presStyleCnt="0"/>
      <dgm:spPr/>
    </dgm:pt>
    <dgm:pt modelId="{B5EC4393-8287-F943-8434-0ADA839ABAC4}" type="pres">
      <dgm:prSet presAssocID="{9BC3FFA6-C392-514C-BB72-43C51A11EBCE}" presName="composite4" presStyleCnt="0"/>
      <dgm:spPr/>
    </dgm:pt>
    <dgm:pt modelId="{B0B8C4D5-A79A-4A43-BE1C-7E2BF1391C3D}" type="pres">
      <dgm:prSet presAssocID="{9BC3FFA6-C392-514C-BB72-43C51A11EBCE}" presName="background4" presStyleLbl="node4" presStyleIdx="5" presStyleCnt="6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</dgm:pt>
    <dgm:pt modelId="{5C777DBB-B623-2D42-95B2-0D59E6394A83}" type="pres">
      <dgm:prSet presAssocID="{9BC3FFA6-C392-514C-BB72-43C51A11EBCE}" presName="text4" presStyleLbl="fgAcc4" presStyleIdx="5" presStyleCnt="6" custScaleX="7115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3FBF733D-CB31-D444-9199-A84756CC3FAC}" type="pres">
      <dgm:prSet presAssocID="{9BC3FFA6-C392-514C-BB72-43C51A11EBCE}" presName="hierChild5" presStyleCnt="0"/>
      <dgm:spPr/>
    </dgm:pt>
  </dgm:ptLst>
  <dgm:cxnLst>
    <dgm:cxn modelId="{8EADD189-24FE-7840-844E-D1D0BAE66690}" srcId="{18A769B1-CB27-B94A-B177-09717E9C8A04}" destId="{FEF27127-7A01-0547-9579-6FFDE8B419D4}" srcOrd="0" destOrd="0" parTransId="{67AC37B9-6C1C-494D-9CC1-F9492D723EEA}" sibTransId="{C318C1A2-0CDA-0545-801B-1ABF7B22243F}"/>
    <dgm:cxn modelId="{76F5EEB3-BAF2-3545-B9F6-FAC40986419E}" type="presOf" srcId="{BBAF1321-CCDB-1E4E-8E90-B3C0A1A6BAE8}" destId="{4592774B-53EA-154D-AF38-4909C6975167}" srcOrd="0" destOrd="0" presId="urn:microsoft.com/office/officeart/2005/8/layout/hierarchy1"/>
    <dgm:cxn modelId="{D7C4020A-F251-B242-8952-D06A8A40EA3F}" type="presOf" srcId="{1260437F-A349-F149-AF2D-CDEE8314D9D2}" destId="{699AC091-F5DA-6140-8CEA-5EB67C874BB9}" srcOrd="0" destOrd="0" presId="urn:microsoft.com/office/officeart/2005/8/layout/hierarchy1"/>
    <dgm:cxn modelId="{86FEA273-CA4D-B44E-9237-6742B60CA153}" type="presOf" srcId="{C111BBE8-46B9-1A4B-9CF8-AD42AFD69BC5}" destId="{380DBA25-42FF-C444-AE3F-BFAC4EACB5A3}" srcOrd="0" destOrd="0" presId="urn:microsoft.com/office/officeart/2005/8/layout/hierarchy1"/>
    <dgm:cxn modelId="{6CCD3A87-EF7E-F343-8B5F-54C90E14161D}" srcId="{FEF27127-7A01-0547-9579-6FFDE8B419D4}" destId="{9BC3FFA6-C392-514C-BB72-43C51A11EBCE}" srcOrd="1" destOrd="0" parTransId="{BF621B4C-880D-9244-91F5-9D8BB157B85E}" sibTransId="{38CE49D8-FE8B-6847-9868-03AF78754411}"/>
    <dgm:cxn modelId="{93774B93-8EFE-6844-AAD6-0ED9C2B04E39}" type="presOf" srcId="{BF621B4C-880D-9244-91F5-9D8BB157B85E}" destId="{FDC8FEEB-5544-CD49-B9FA-BBAB9EF9EE43}" srcOrd="0" destOrd="0" presId="urn:microsoft.com/office/officeart/2005/8/layout/hierarchy1"/>
    <dgm:cxn modelId="{D420A193-93C2-C045-8807-F8CE8CA84F70}" type="presOf" srcId="{9BC3FFA6-C392-514C-BB72-43C51A11EBCE}" destId="{5C777DBB-B623-2D42-95B2-0D59E6394A83}" srcOrd="0" destOrd="0" presId="urn:microsoft.com/office/officeart/2005/8/layout/hierarchy1"/>
    <dgm:cxn modelId="{B37DB313-3B7A-5142-B2D1-302958C77198}" srcId="{18595685-826B-A74E-BFF6-8518591D6DA6}" destId="{E736B197-53D8-4549-A314-B5A96BC237A8}" srcOrd="0" destOrd="0" parTransId="{B2E36DCF-56A9-2746-B211-C7B1D67CA812}" sibTransId="{C8CC87CD-D68A-7346-96A7-C17D6A4C323A}"/>
    <dgm:cxn modelId="{CDD53835-CA18-824C-8D42-4C065CCD0DA2}" type="presOf" srcId="{67AC37B9-6C1C-494D-9CC1-F9492D723EEA}" destId="{64D271C6-3E58-FD47-B0C6-CFC5604FEE5D}" srcOrd="0" destOrd="0" presId="urn:microsoft.com/office/officeart/2005/8/layout/hierarchy1"/>
    <dgm:cxn modelId="{E5444F91-CCAE-CD4F-9935-6D2CA9473E46}" type="presOf" srcId="{E3351555-9797-3047-862C-6E1B0E3CE4B1}" destId="{E24D7BAF-2B61-5740-A297-50F769275CBB}" srcOrd="0" destOrd="0" presId="urn:microsoft.com/office/officeart/2005/8/layout/hierarchy1"/>
    <dgm:cxn modelId="{2E5B2BBA-AC9F-EB47-B4D3-3EB996A244C4}" srcId="{B4230921-0EC3-5C40-BEED-F2E166EE38C9}" destId="{BA8EFF75-92AB-224F-BD88-E77B34A0779F}" srcOrd="0" destOrd="0" parTransId="{86632BDF-18C7-1840-B985-A421CFD73F5E}" sibTransId="{5B9F3BC2-2526-CD4B-AEBB-FE7E13856E5B}"/>
    <dgm:cxn modelId="{2EA2A8D0-74AD-044E-A9E4-7EF379B13327}" srcId="{D61122E3-4B58-9F4B-9721-B71270811557}" destId="{E9303938-5167-BA46-8105-E32F4BA4BDB2}" srcOrd="0" destOrd="0" parTransId="{AD1EA36B-9AA5-9545-BEC8-30E3277A3C3D}" sibTransId="{078A42E4-C3EE-034F-806F-6ECC0E4CDAD2}"/>
    <dgm:cxn modelId="{8152BF06-8A91-B047-B0B9-C2CE42CEE06C}" type="presOf" srcId="{B2E36DCF-56A9-2746-B211-C7B1D67CA812}" destId="{216AE222-76EA-034A-B83C-E9C8125BE76C}" srcOrd="0" destOrd="0" presId="urn:microsoft.com/office/officeart/2005/8/layout/hierarchy1"/>
    <dgm:cxn modelId="{645F2FD2-868A-C944-AAFC-19EAA3F5102A}" srcId="{18595685-826B-A74E-BFF6-8518591D6DA6}" destId="{34A3267A-6B99-5E41-9FA0-DA290131D3FC}" srcOrd="1" destOrd="0" parTransId="{DC12E08E-4692-2843-BAFE-AC51E8B28D6D}" sibTransId="{98666CD3-F672-9547-B64E-39AFB4D2A65D}"/>
    <dgm:cxn modelId="{F5C1B6F0-DE66-B244-84C1-FE60C877001C}" type="presOf" srcId="{FEF27127-7A01-0547-9579-6FFDE8B419D4}" destId="{E977202C-F6A8-A948-B4AD-0B6415FB69AC}" srcOrd="0" destOrd="0" presId="urn:microsoft.com/office/officeart/2005/8/layout/hierarchy1"/>
    <dgm:cxn modelId="{32DE91AC-0221-4441-8D9C-2DDF6CDF181C}" type="presOf" srcId="{18595685-826B-A74E-BFF6-8518591D6DA6}" destId="{F5C2017A-6219-BF45-82EB-79D8A152A2D7}" srcOrd="0" destOrd="0" presId="urn:microsoft.com/office/officeart/2005/8/layout/hierarchy1"/>
    <dgm:cxn modelId="{54BAA08C-C89C-9743-BD91-AA4FF5472C0F}" srcId="{E9303938-5167-BA46-8105-E32F4BA4BDB2}" destId="{18595685-826B-A74E-BFF6-8518591D6DA6}" srcOrd="0" destOrd="0" parTransId="{2148B698-EAD6-4544-AB7E-49B608FF7E71}" sibTransId="{366AE7CA-ADB7-9E40-8577-B60FC3064F5A}"/>
    <dgm:cxn modelId="{86A32E00-B8B0-7743-9640-7C2E715CE463}" type="presOf" srcId="{C945185B-AA19-E744-9374-6E18B17685EF}" destId="{C6BBBE1A-0122-A141-8B47-91D20CABA139}" srcOrd="0" destOrd="0" presId="urn:microsoft.com/office/officeart/2005/8/layout/hierarchy1"/>
    <dgm:cxn modelId="{24CFBAD0-6B69-A744-A828-2E755ECE4904}" srcId="{BBAF1321-CCDB-1E4E-8E90-B3C0A1A6BAE8}" destId="{30DECE30-450E-204F-BA5F-0BE40317B5E6}" srcOrd="2" destOrd="0" parTransId="{66582E24-E767-3743-BE76-0B5A328427BE}" sibTransId="{2FA649CB-843C-AC40-89EB-98753EE1C4B1}"/>
    <dgm:cxn modelId="{72598079-3DDA-A04A-B0F9-85DB6E037E7C}" srcId="{C111BBE8-46B9-1A4B-9CF8-AD42AFD69BC5}" destId="{B4230921-0EC3-5C40-BEED-F2E166EE38C9}" srcOrd="0" destOrd="0" parTransId="{1260437F-A349-F149-AF2D-CDEE8314D9D2}" sibTransId="{F08C496E-DB65-624D-9414-3E3F56E7F4E4}"/>
    <dgm:cxn modelId="{43C1FF4D-47CA-3646-A4AC-2E336F686500}" srcId="{B4230921-0EC3-5C40-BEED-F2E166EE38C9}" destId="{122C9143-326C-0948-A79D-29521B7B10AD}" srcOrd="1" destOrd="0" parTransId="{F248F9B9-B09C-4047-8C63-736FF0B1EBF1}" sibTransId="{BDA635C8-9430-7648-AC32-6A9A921D3F06}"/>
    <dgm:cxn modelId="{2FEBAC49-C8BA-2244-B393-958A64614B43}" type="presOf" srcId="{34A3267A-6B99-5E41-9FA0-DA290131D3FC}" destId="{721E4E6E-7130-914A-BF5B-7850A62BC844}" srcOrd="0" destOrd="0" presId="urn:microsoft.com/office/officeart/2005/8/layout/hierarchy1"/>
    <dgm:cxn modelId="{415EAC31-DE52-684B-A80C-3E422346B90C}" type="presOf" srcId="{18A769B1-CB27-B94A-B177-09717E9C8A04}" destId="{BD406244-212F-9147-A21E-24B2B339F446}" srcOrd="0" destOrd="0" presId="urn:microsoft.com/office/officeart/2005/8/layout/hierarchy1"/>
    <dgm:cxn modelId="{A2CB3F77-D1D5-AC4B-98A8-01D8D7E1DEAE}" type="presOf" srcId="{AD1EA36B-9AA5-9545-BEC8-30E3277A3C3D}" destId="{8DB02E48-164C-D64B-B05B-B7D597DF35CF}" srcOrd="0" destOrd="0" presId="urn:microsoft.com/office/officeart/2005/8/layout/hierarchy1"/>
    <dgm:cxn modelId="{400C77FC-5A12-C04B-8916-1C244F824FAF}" type="presOf" srcId="{E736B197-53D8-4549-A314-B5A96BC237A8}" destId="{5C14642D-931E-1E4C-B9AC-0D2BB319EA44}" srcOrd="0" destOrd="0" presId="urn:microsoft.com/office/officeart/2005/8/layout/hierarchy1"/>
    <dgm:cxn modelId="{F868650E-5F0E-5C48-AB47-04F9C164E8A6}" srcId="{FEF27127-7A01-0547-9579-6FFDE8B419D4}" destId="{D4F3EF96-235C-AD45-A518-34C938C783C5}" srcOrd="0" destOrd="0" parTransId="{E68B12D1-1C52-E349-A750-D13E9306CA1C}" sibTransId="{038A5441-E579-8040-A6FC-C19126F0AAED}"/>
    <dgm:cxn modelId="{695C1A2C-7F8B-014F-9965-21E64E93C3FF}" type="presOf" srcId="{122C9143-326C-0948-A79D-29521B7B10AD}" destId="{BEB3B9FE-929C-CB4E-867F-DADBFF9C96FF}" srcOrd="0" destOrd="0" presId="urn:microsoft.com/office/officeart/2005/8/layout/hierarchy1"/>
    <dgm:cxn modelId="{228DE8B1-8EE2-A447-984C-B0887FF51ADE}" type="presOf" srcId="{DC12E08E-4692-2843-BAFE-AC51E8B28D6D}" destId="{E5A3F320-4359-A347-9126-3670FB02DB8E}" srcOrd="0" destOrd="0" presId="urn:microsoft.com/office/officeart/2005/8/layout/hierarchy1"/>
    <dgm:cxn modelId="{6FE4D8A0-AE69-6440-9BB8-C65182561AC6}" type="presOf" srcId="{D4F3EF96-235C-AD45-A518-34C938C783C5}" destId="{F8886F61-4357-C140-9D30-DB467A6ADCC0}" srcOrd="0" destOrd="0" presId="urn:microsoft.com/office/officeart/2005/8/layout/hierarchy1"/>
    <dgm:cxn modelId="{96297773-8979-554B-98C6-B6AD24C4AAB1}" srcId="{C945185B-AA19-E744-9374-6E18B17685EF}" destId="{C111BBE8-46B9-1A4B-9CF8-AD42AFD69BC5}" srcOrd="0" destOrd="0" parTransId="{264B4D9A-B4E5-8444-A8E5-770ABE27B762}" sibTransId="{BD167F41-036B-0E4D-9500-1D62EE6C3CF1}"/>
    <dgm:cxn modelId="{866621A1-FF60-0B42-85AF-EB742F1BFDC0}" srcId="{BBAF1321-CCDB-1E4E-8E90-B3C0A1A6BAE8}" destId="{D61122E3-4B58-9F4B-9721-B71270811557}" srcOrd="1" destOrd="0" parTransId="{08CEBAC0-0727-B742-B139-1B1A771EF3E6}" sibTransId="{B428DA08-CE50-DE46-8C4D-C785A332D490}"/>
    <dgm:cxn modelId="{30AD9C21-45CB-1147-896D-B6721CC22826}" type="presOf" srcId="{D61122E3-4B58-9F4B-9721-B71270811557}" destId="{8DE7C781-768E-4648-8146-A0AE63733BDB}" srcOrd="0" destOrd="0" presId="urn:microsoft.com/office/officeart/2005/8/layout/hierarchy1"/>
    <dgm:cxn modelId="{2A95CA8C-07F9-D447-854A-644DCFFBB8A9}" type="presOf" srcId="{86632BDF-18C7-1840-B985-A421CFD73F5E}" destId="{48158827-B47E-4E4C-B0A9-D24AA433BE0E}" srcOrd="0" destOrd="0" presId="urn:microsoft.com/office/officeart/2005/8/layout/hierarchy1"/>
    <dgm:cxn modelId="{17B33D02-CF9E-8645-B7D0-F48BD8D0DE0B}" srcId="{BBAF1321-CCDB-1E4E-8E90-B3C0A1A6BAE8}" destId="{C945185B-AA19-E744-9374-6E18B17685EF}" srcOrd="0" destOrd="0" parTransId="{456B1B32-0FE0-C345-B9F5-EEAFED7C6078}" sibTransId="{80B14268-625B-0941-883D-B3F5568B8CA1}"/>
    <dgm:cxn modelId="{3F23F664-76C3-0B42-BC07-A34A5F378FB1}" type="presOf" srcId="{264B4D9A-B4E5-8444-A8E5-770ABE27B762}" destId="{EA24A9CC-C9CB-B242-BC06-158513443A86}" srcOrd="0" destOrd="0" presId="urn:microsoft.com/office/officeart/2005/8/layout/hierarchy1"/>
    <dgm:cxn modelId="{95B3C5BC-42B4-0442-9C8A-02D00167ECF4}" type="presOf" srcId="{E68B12D1-1C52-E349-A750-D13E9306CA1C}" destId="{72206D51-D8D4-9C4D-A180-67B5E5A1F909}" srcOrd="0" destOrd="0" presId="urn:microsoft.com/office/officeart/2005/8/layout/hierarchy1"/>
    <dgm:cxn modelId="{1C995608-DABA-BE4E-8934-CC1210F1FBB7}" type="presOf" srcId="{BA8EFF75-92AB-224F-BD88-E77B34A0779F}" destId="{C0D8E9EE-B500-D449-BD0A-2A501C3A5101}" srcOrd="0" destOrd="0" presId="urn:microsoft.com/office/officeart/2005/8/layout/hierarchy1"/>
    <dgm:cxn modelId="{587AC28F-769A-324C-A5D2-F565A2FF73A3}" type="presOf" srcId="{E9303938-5167-BA46-8105-E32F4BA4BDB2}" destId="{6863D188-5856-614C-A52F-1EEC752645EC}" srcOrd="0" destOrd="0" presId="urn:microsoft.com/office/officeart/2005/8/layout/hierarchy1"/>
    <dgm:cxn modelId="{2BBB360A-A1B6-2748-98D4-AD89D318D6A6}" type="presOf" srcId="{2148B698-EAD6-4544-AB7E-49B608FF7E71}" destId="{E11A006A-9413-1A46-B8AB-776C4FA9094A}" srcOrd="0" destOrd="0" presId="urn:microsoft.com/office/officeart/2005/8/layout/hierarchy1"/>
    <dgm:cxn modelId="{442D081C-2537-CB41-8BF7-D206C1B1F793}" type="presOf" srcId="{30DECE30-450E-204F-BA5F-0BE40317B5E6}" destId="{FEB75DC8-878D-4949-8558-576CB4E0DDAA}" srcOrd="0" destOrd="0" presId="urn:microsoft.com/office/officeart/2005/8/layout/hierarchy1"/>
    <dgm:cxn modelId="{61073A5E-D1E8-914B-82BF-E2AD46647257}" type="presOf" srcId="{F248F9B9-B09C-4047-8C63-736FF0B1EBF1}" destId="{44B64CED-E575-EC41-BED4-DD91B380A217}" srcOrd="0" destOrd="0" presId="urn:microsoft.com/office/officeart/2005/8/layout/hierarchy1"/>
    <dgm:cxn modelId="{AF4C6240-949A-C145-B358-BF8A4C512C79}" srcId="{30DECE30-450E-204F-BA5F-0BE40317B5E6}" destId="{18A769B1-CB27-B94A-B177-09717E9C8A04}" srcOrd="0" destOrd="0" parTransId="{E3351555-9797-3047-862C-6E1B0E3CE4B1}" sibTransId="{BC205026-79B6-CA49-84F8-1F5FA9B4875D}"/>
    <dgm:cxn modelId="{D76CA60E-4CBE-4444-913B-C632AE4AA100}" type="presOf" srcId="{B4230921-0EC3-5C40-BEED-F2E166EE38C9}" destId="{4E4120C1-2D22-E846-9D9E-4E3283D909A4}" srcOrd="0" destOrd="0" presId="urn:microsoft.com/office/officeart/2005/8/layout/hierarchy1"/>
    <dgm:cxn modelId="{DFB94541-324F-834C-A4F1-0553CD73D655}" type="presParOf" srcId="{4592774B-53EA-154D-AF38-4909C6975167}" destId="{855D5CA4-E074-AC45-B50E-8C4E4380F4E4}" srcOrd="0" destOrd="0" presId="urn:microsoft.com/office/officeart/2005/8/layout/hierarchy1"/>
    <dgm:cxn modelId="{0DB96990-6C66-0F4F-9358-80C1F0EB021B}" type="presParOf" srcId="{855D5CA4-E074-AC45-B50E-8C4E4380F4E4}" destId="{C66640BF-73CA-8E49-9E93-00A69986A50C}" srcOrd="0" destOrd="0" presId="urn:microsoft.com/office/officeart/2005/8/layout/hierarchy1"/>
    <dgm:cxn modelId="{113913EA-76D8-5A4C-978A-3C4C5DF0AFA7}" type="presParOf" srcId="{C66640BF-73CA-8E49-9E93-00A69986A50C}" destId="{217574B0-1E38-B249-AA05-FA44F847AD93}" srcOrd="0" destOrd="0" presId="urn:microsoft.com/office/officeart/2005/8/layout/hierarchy1"/>
    <dgm:cxn modelId="{B7C966CC-C3B7-D94E-A6F5-7CE8067EEEE8}" type="presParOf" srcId="{C66640BF-73CA-8E49-9E93-00A69986A50C}" destId="{C6BBBE1A-0122-A141-8B47-91D20CABA139}" srcOrd="1" destOrd="0" presId="urn:microsoft.com/office/officeart/2005/8/layout/hierarchy1"/>
    <dgm:cxn modelId="{4C120233-8173-284F-84F8-BB77603AA6C0}" type="presParOf" srcId="{855D5CA4-E074-AC45-B50E-8C4E4380F4E4}" destId="{DA699A8C-2A3B-9845-A501-69C41F1B805E}" srcOrd="1" destOrd="0" presId="urn:microsoft.com/office/officeart/2005/8/layout/hierarchy1"/>
    <dgm:cxn modelId="{D8F25C9C-81AA-8C41-8F78-860493BFBA19}" type="presParOf" srcId="{DA699A8C-2A3B-9845-A501-69C41F1B805E}" destId="{EA24A9CC-C9CB-B242-BC06-158513443A86}" srcOrd="0" destOrd="0" presId="urn:microsoft.com/office/officeart/2005/8/layout/hierarchy1"/>
    <dgm:cxn modelId="{BDA9EBD6-76B2-AD4F-831D-D8527BCC74D4}" type="presParOf" srcId="{DA699A8C-2A3B-9845-A501-69C41F1B805E}" destId="{D0170CCC-CE34-084D-BC0B-67D3350C722B}" srcOrd="1" destOrd="0" presId="urn:microsoft.com/office/officeart/2005/8/layout/hierarchy1"/>
    <dgm:cxn modelId="{0312ECBD-F505-F744-9EC9-CD1B940F758D}" type="presParOf" srcId="{D0170CCC-CE34-084D-BC0B-67D3350C722B}" destId="{C09BD98C-C90B-C447-B348-90F6AF92F8D9}" srcOrd="0" destOrd="0" presId="urn:microsoft.com/office/officeart/2005/8/layout/hierarchy1"/>
    <dgm:cxn modelId="{36713D9F-C3FD-424C-88A5-F82083652803}" type="presParOf" srcId="{C09BD98C-C90B-C447-B348-90F6AF92F8D9}" destId="{0A394834-EFF8-9642-B982-46139BF30515}" srcOrd="0" destOrd="0" presId="urn:microsoft.com/office/officeart/2005/8/layout/hierarchy1"/>
    <dgm:cxn modelId="{F83558FC-C586-BF4E-8F68-E1D4A02CD6CA}" type="presParOf" srcId="{C09BD98C-C90B-C447-B348-90F6AF92F8D9}" destId="{380DBA25-42FF-C444-AE3F-BFAC4EACB5A3}" srcOrd="1" destOrd="0" presId="urn:microsoft.com/office/officeart/2005/8/layout/hierarchy1"/>
    <dgm:cxn modelId="{91C162F7-E858-7A4E-8F9C-D106A4733B71}" type="presParOf" srcId="{D0170CCC-CE34-084D-BC0B-67D3350C722B}" destId="{561B776F-A6F9-2C40-88DF-CB4830C7858E}" srcOrd="1" destOrd="0" presId="urn:microsoft.com/office/officeart/2005/8/layout/hierarchy1"/>
    <dgm:cxn modelId="{0C4B986F-523A-8F4E-A74A-97FC5C9B057C}" type="presParOf" srcId="{561B776F-A6F9-2C40-88DF-CB4830C7858E}" destId="{699AC091-F5DA-6140-8CEA-5EB67C874BB9}" srcOrd="0" destOrd="0" presId="urn:microsoft.com/office/officeart/2005/8/layout/hierarchy1"/>
    <dgm:cxn modelId="{529DF962-5551-D34A-BF86-F84F67F8013D}" type="presParOf" srcId="{561B776F-A6F9-2C40-88DF-CB4830C7858E}" destId="{B2014275-3299-1845-8581-A3792B8969FA}" srcOrd="1" destOrd="0" presId="urn:microsoft.com/office/officeart/2005/8/layout/hierarchy1"/>
    <dgm:cxn modelId="{74BE4362-1B9C-D341-B1DC-D3981869CA02}" type="presParOf" srcId="{B2014275-3299-1845-8581-A3792B8969FA}" destId="{4053B7D7-C784-EE4E-9C84-477AA767EB77}" srcOrd="0" destOrd="0" presId="urn:microsoft.com/office/officeart/2005/8/layout/hierarchy1"/>
    <dgm:cxn modelId="{30FBD05E-7A17-BC40-AC25-6306CB5F0A8F}" type="presParOf" srcId="{4053B7D7-C784-EE4E-9C84-477AA767EB77}" destId="{CE4D8316-94DC-6847-8100-877039BB0072}" srcOrd="0" destOrd="0" presId="urn:microsoft.com/office/officeart/2005/8/layout/hierarchy1"/>
    <dgm:cxn modelId="{05888595-5AFF-404A-B84C-9F63E3B7D94F}" type="presParOf" srcId="{4053B7D7-C784-EE4E-9C84-477AA767EB77}" destId="{4E4120C1-2D22-E846-9D9E-4E3283D909A4}" srcOrd="1" destOrd="0" presId="urn:microsoft.com/office/officeart/2005/8/layout/hierarchy1"/>
    <dgm:cxn modelId="{7D2100DB-6B3E-C84E-A205-FCA4A025630C}" type="presParOf" srcId="{B2014275-3299-1845-8581-A3792B8969FA}" destId="{105C500C-C63D-DC47-97B0-2609277888B8}" srcOrd="1" destOrd="0" presId="urn:microsoft.com/office/officeart/2005/8/layout/hierarchy1"/>
    <dgm:cxn modelId="{8F096007-6AAC-3E4D-9D05-EC46ACF33DAB}" type="presParOf" srcId="{105C500C-C63D-DC47-97B0-2609277888B8}" destId="{48158827-B47E-4E4C-B0A9-D24AA433BE0E}" srcOrd="0" destOrd="0" presId="urn:microsoft.com/office/officeart/2005/8/layout/hierarchy1"/>
    <dgm:cxn modelId="{98120EFE-42F0-2745-A8E7-7EBF4EA1E6F7}" type="presParOf" srcId="{105C500C-C63D-DC47-97B0-2609277888B8}" destId="{CE5E6C86-DCD9-5C4F-A3E3-47981737741A}" srcOrd="1" destOrd="0" presId="urn:microsoft.com/office/officeart/2005/8/layout/hierarchy1"/>
    <dgm:cxn modelId="{D0F85FA9-CBE0-4B4A-AF66-39F6315C9B25}" type="presParOf" srcId="{CE5E6C86-DCD9-5C4F-A3E3-47981737741A}" destId="{EBE4A973-6BBD-F045-A108-C34D1EB4E8D5}" srcOrd="0" destOrd="0" presId="urn:microsoft.com/office/officeart/2005/8/layout/hierarchy1"/>
    <dgm:cxn modelId="{36D798B3-A470-8841-AFF8-38390E54BAB0}" type="presParOf" srcId="{EBE4A973-6BBD-F045-A108-C34D1EB4E8D5}" destId="{511164BC-B15E-604C-81C3-FED1BD1A8E48}" srcOrd="0" destOrd="0" presId="urn:microsoft.com/office/officeart/2005/8/layout/hierarchy1"/>
    <dgm:cxn modelId="{BAEADAA2-6F66-904A-8402-1B7A0C032F58}" type="presParOf" srcId="{EBE4A973-6BBD-F045-A108-C34D1EB4E8D5}" destId="{C0D8E9EE-B500-D449-BD0A-2A501C3A5101}" srcOrd="1" destOrd="0" presId="urn:microsoft.com/office/officeart/2005/8/layout/hierarchy1"/>
    <dgm:cxn modelId="{E2EBC8E7-B735-A940-8091-418BAF3E4563}" type="presParOf" srcId="{CE5E6C86-DCD9-5C4F-A3E3-47981737741A}" destId="{DCBAE7E1-C363-3F43-A5B7-5376D2D45623}" srcOrd="1" destOrd="0" presId="urn:microsoft.com/office/officeart/2005/8/layout/hierarchy1"/>
    <dgm:cxn modelId="{BA88B25A-C9C6-AE48-B8C4-289759E14655}" type="presParOf" srcId="{105C500C-C63D-DC47-97B0-2609277888B8}" destId="{44B64CED-E575-EC41-BED4-DD91B380A217}" srcOrd="2" destOrd="0" presId="urn:microsoft.com/office/officeart/2005/8/layout/hierarchy1"/>
    <dgm:cxn modelId="{70DF44B8-AD91-2943-AF95-06896A242176}" type="presParOf" srcId="{105C500C-C63D-DC47-97B0-2609277888B8}" destId="{0029C786-A5DA-194A-89F9-BD97F9A01265}" srcOrd="3" destOrd="0" presId="urn:microsoft.com/office/officeart/2005/8/layout/hierarchy1"/>
    <dgm:cxn modelId="{5D37632E-5102-834C-843B-D987BA0477CC}" type="presParOf" srcId="{0029C786-A5DA-194A-89F9-BD97F9A01265}" destId="{BA159741-0D14-6044-8159-D309D3023D8A}" srcOrd="0" destOrd="0" presId="urn:microsoft.com/office/officeart/2005/8/layout/hierarchy1"/>
    <dgm:cxn modelId="{F36B207E-F11D-B945-AA84-7DBF956429DC}" type="presParOf" srcId="{BA159741-0D14-6044-8159-D309D3023D8A}" destId="{09E863C7-0D7D-C843-A70C-1FF359E32A0B}" srcOrd="0" destOrd="0" presId="urn:microsoft.com/office/officeart/2005/8/layout/hierarchy1"/>
    <dgm:cxn modelId="{B2CC14BB-2203-CC4A-BAD4-0F39E3FA13C8}" type="presParOf" srcId="{BA159741-0D14-6044-8159-D309D3023D8A}" destId="{BEB3B9FE-929C-CB4E-867F-DADBFF9C96FF}" srcOrd="1" destOrd="0" presId="urn:microsoft.com/office/officeart/2005/8/layout/hierarchy1"/>
    <dgm:cxn modelId="{9ED2922B-9B5E-AF48-AC30-D9E742FB1E4D}" type="presParOf" srcId="{0029C786-A5DA-194A-89F9-BD97F9A01265}" destId="{198F4459-867A-DB4F-9820-E60A97DC603D}" srcOrd="1" destOrd="0" presId="urn:microsoft.com/office/officeart/2005/8/layout/hierarchy1"/>
    <dgm:cxn modelId="{453D7542-99FE-CA40-A7F1-BAE61FE554B7}" type="presParOf" srcId="{4592774B-53EA-154D-AF38-4909C6975167}" destId="{E0BD01B1-A7E2-E14F-81AC-D711D14A9B6B}" srcOrd="1" destOrd="0" presId="urn:microsoft.com/office/officeart/2005/8/layout/hierarchy1"/>
    <dgm:cxn modelId="{0AD5B32D-02E6-E446-8AE5-FD4735B14D13}" type="presParOf" srcId="{E0BD01B1-A7E2-E14F-81AC-D711D14A9B6B}" destId="{DA5FFF6D-ACD6-5142-92DF-5A357BAB3221}" srcOrd="0" destOrd="0" presId="urn:microsoft.com/office/officeart/2005/8/layout/hierarchy1"/>
    <dgm:cxn modelId="{175D1774-D392-DB46-9141-449B99942666}" type="presParOf" srcId="{DA5FFF6D-ACD6-5142-92DF-5A357BAB3221}" destId="{69166804-A066-8142-B232-221B88275AE6}" srcOrd="0" destOrd="0" presId="urn:microsoft.com/office/officeart/2005/8/layout/hierarchy1"/>
    <dgm:cxn modelId="{7ECDB594-D8DF-9648-95ED-BE06A614C7B0}" type="presParOf" srcId="{DA5FFF6D-ACD6-5142-92DF-5A357BAB3221}" destId="{8DE7C781-768E-4648-8146-A0AE63733BDB}" srcOrd="1" destOrd="0" presId="urn:microsoft.com/office/officeart/2005/8/layout/hierarchy1"/>
    <dgm:cxn modelId="{7B500E33-06E8-F741-A5C0-B78D2BA2B035}" type="presParOf" srcId="{E0BD01B1-A7E2-E14F-81AC-D711D14A9B6B}" destId="{7FFBFA0E-FACE-6F4D-919F-303BC5F8F184}" srcOrd="1" destOrd="0" presId="urn:microsoft.com/office/officeart/2005/8/layout/hierarchy1"/>
    <dgm:cxn modelId="{B7B35D16-C856-B647-AB3A-97DBF2E8B9BD}" type="presParOf" srcId="{7FFBFA0E-FACE-6F4D-919F-303BC5F8F184}" destId="{8DB02E48-164C-D64B-B05B-B7D597DF35CF}" srcOrd="0" destOrd="0" presId="urn:microsoft.com/office/officeart/2005/8/layout/hierarchy1"/>
    <dgm:cxn modelId="{2D57C98C-C38E-B043-89DE-16BA68FEFF4A}" type="presParOf" srcId="{7FFBFA0E-FACE-6F4D-919F-303BC5F8F184}" destId="{303B6690-E309-AC41-9FCE-C39B6FF0F9FF}" srcOrd="1" destOrd="0" presId="urn:microsoft.com/office/officeart/2005/8/layout/hierarchy1"/>
    <dgm:cxn modelId="{9552D2A9-2DE0-084C-A479-59685E67024A}" type="presParOf" srcId="{303B6690-E309-AC41-9FCE-C39B6FF0F9FF}" destId="{8D9FC571-56E4-C94F-9170-245CA1DFA403}" srcOrd="0" destOrd="0" presId="urn:microsoft.com/office/officeart/2005/8/layout/hierarchy1"/>
    <dgm:cxn modelId="{08B5F4F3-6797-2E45-9A3C-89DCBC237AF2}" type="presParOf" srcId="{8D9FC571-56E4-C94F-9170-245CA1DFA403}" destId="{67A593CD-7877-464C-A00D-F972F55B2DA0}" srcOrd="0" destOrd="0" presId="urn:microsoft.com/office/officeart/2005/8/layout/hierarchy1"/>
    <dgm:cxn modelId="{23298B5D-A288-F740-B225-5829C296A3F5}" type="presParOf" srcId="{8D9FC571-56E4-C94F-9170-245CA1DFA403}" destId="{6863D188-5856-614C-A52F-1EEC752645EC}" srcOrd="1" destOrd="0" presId="urn:microsoft.com/office/officeart/2005/8/layout/hierarchy1"/>
    <dgm:cxn modelId="{1F89A9BE-A055-7C43-8584-6E9E50912980}" type="presParOf" srcId="{303B6690-E309-AC41-9FCE-C39B6FF0F9FF}" destId="{5AAB8907-B6B6-454A-80D5-D172EC79840B}" srcOrd="1" destOrd="0" presId="urn:microsoft.com/office/officeart/2005/8/layout/hierarchy1"/>
    <dgm:cxn modelId="{BB41B5A6-006C-9E46-B5D2-7F62BE064C9B}" type="presParOf" srcId="{5AAB8907-B6B6-454A-80D5-D172EC79840B}" destId="{E11A006A-9413-1A46-B8AB-776C4FA9094A}" srcOrd="0" destOrd="0" presId="urn:microsoft.com/office/officeart/2005/8/layout/hierarchy1"/>
    <dgm:cxn modelId="{4042DB6A-6A16-4241-8747-8708579518DE}" type="presParOf" srcId="{5AAB8907-B6B6-454A-80D5-D172EC79840B}" destId="{58D1F3FF-6BCF-E443-A1F0-A238DF8F431B}" srcOrd="1" destOrd="0" presId="urn:microsoft.com/office/officeart/2005/8/layout/hierarchy1"/>
    <dgm:cxn modelId="{EC532E09-934D-244E-BA91-19F470B8FB1F}" type="presParOf" srcId="{58D1F3FF-6BCF-E443-A1F0-A238DF8F431B}" destId="{6DA7F072-8766-724B-B040-C37677E63B24}" srcOrd="0" destOrd="0" presId="urn:microsoft.com/office/officeart/2005/8/layout/hierarchy1"/>
    <dgm:cxn modelId="{32AEE0F6-02B5-8C44-A38D-138BB236FF2E}" type="presParOf" srcId="{6DA7F072-8766-724B-B040-C37677E63B24}" destId="{3B8D67F6-8CE0-504B-AFD7-A009E8D9CBE2}" srcOrd="0" destOrd="0" presId="urn:microsoft.com/office/officeart/2005/8/layout/hierarchy1"/>
    <dgm:cxn modelId="{0C380066-398E-1E42-BB19-E6C600829304}" type="presParOf" srcId="{6DA7F072-8766-724B-B040-C37677E63B24}" destId="{F5C2017A-6219-BF45-82EB-79D8A152A2D7}" srcOrd="1" destOrd="0" presId="urn:microsoft.com/office/officeart/2005/8/layout/hierarchy1"/>
    <dgm:cxn modelId="{AA19193E-369C-6F44-A95A-61943B29D640}" type="presParOf" srcId="{58D1F3FF-6BCF-E443-A1F0-A238DF8F431B}" destId="{73281DB9-07BC-0C4A-8965-449784C24232}" srcOrd="1" destOrd="0" presId="urn:microsoft.com/office/officeart/2005/8/layout/hierarchy1"/>
    <dgm:cxn modelId="{224CCDEC-F3C0-4943-B663-598F6D78BAAF}" type="presParOf" srcId="{73281DB9-07BC-0C4A-8965-449784C24232}" destId="{216AE222-76EA-034A-B83C-E9C8125BE76C}" srcOrd="0" destOrd="0" presId="urn:microsoft.com/office/officeart/2005/8/layout/hierarchy1"/>
    <dgm:cxn modelId="{199C7512-AD2D-A048-8B78-38C65614DB49}" type="presParOf" srcId="{73281DB9-07BC-0C4A-8965-449784C24232}" destId="{D83672F2-C79D-2945-BC1A-E11C2F90877D}" srcOrd="1" destOrd="0" presId="urn:microsoft.com/office/officeart/2005/8/layout/hierarchy1"/>
    <dgm:cxn modelId="{5357CADA-4F83-B440-9640-A0223102AC16}" type="presParOf" srcId="{D83672F2-C79D-2945-BC1A-E11C2F90877D}" destId="{ECF0D072-98FD-2843-85E1-660BA6A8EB07}" srcOrd="0" destOrd="0" presId="urn:microsoft.com/office/officeart/2005/8/layout/hierarchy1"/>
    <dgm:cxn modelId="{7AEA8E94-64AF-7F46-BB61-346AC92E76DE}" type="presParOf" srcId="{ECF0D072-98FD-2843-85E1-660BA6A8EB07}" destId="{861C601F-25F0-3743-9332-B5584DCD7BC9}" srcOrd="0" destOrd="0" presId="urn:microsoft.com/office/officeart/2005/8/layout/hierarchy1"/>
    <dgm:cxn modelId="{7223B2EF-322E-0F49-AA97-CF91D63674D2}" type="presParOf" srcId="{ECF0D072-98FD-2843-85E1-660BA6A8EB07}" destId="{5C14642D-931E-1E4C-B9AC-0D2BB319EA44}" srcOrd="1" destOrd="0" presId="urn:microsoft.com/office/officeart/2005/8/layout/hierarchy1"/>
    <dgm:cxn modelId="{03014A39-5D37-CA42-9CEB-BA83D2F5F780}" type="presParOf" srcId="{D83672F2-C79D-2945-BC1A-E11C2F90877D}" destId="{2357F7E8-5BEC-5145-83A4-037E4C2BD18A}" srcOrd="1" destOrd="0" presId="urn:microsoft.com/office/officeart/2005/8/layout/hierarchy1"/>
    <dgm:cxn modelId="{C3E0A80B-3B89-7047-AEFE-7AD68E858B6F}" type="presParOf" srcId="{73281DB9-07BC-0C4A-8965-449784C24232}" destId="{E5A3F320-4359-A347-9126-3670FB02DB8E}" srcOrd="2" destOrd="0" presId="urn:microsoft.com/office/officeart/2005/8/layout/hierarchy1"/>
    <dgm:cxn modelId="{701797A6-DAFB-824B-A00F-620325BD69F1}" type="presParOf" srcId="{73281DB9-07BC-0C4A-8965-449784C24232}" destId="{BABC65C7-7C7A-4F4B-AFB2-6C18F7F0EEE1}" srcOrd="3" destOrd="0" presId="urn:microsoft.com/office/officeart/2005/8/layout/hierarchy1"/>
    <dgm:cxn modelId="{AA2BFA6F-7CF3-2444-B3AF-6BF03EEEA5DE}" type="presParOf" srcId="{BABC65C7-7C7A-4F4B-AFB2-6C18F7F0EEE1}" destId="{DCF575A9-92BF-754E-A5F7-EBFE734BD59D}" srcOrd="0" destOrd="0" presId="urn:microsoft.com/office/officeart/2005/8/layout/hierarchy1"/>
    <dgm:cxn modelId="{1EBCC977-46C8-3848-9885-2BBFF438578C}" type="presParOf" srcId="{DCF575A9-92BF-754E-A5F7-EBFE734BD59D}" destId="{E9624E21-6F0C-6843-B406-CC06EB635981}" srcOrd="0" destOrd="0" presId="urn:microsoft.com/office/officeart/2005/8/layout/hierarchy1"/>
    <dgm:cxn modelId="{C576A490-9693-F64D-AFFA-394CBCBFD5F7}" type="presParOf" srcId="{DCF575A9-92BF-754E-A5F7-EBFE734BD59D}" destId="{721E4E6E-7130-914A-BF5B-7850A62BC844}" srcOrd="1" destOrd="0" presId="urn:microsoft.com/office/officeart/2005/8/layout/hierarchy1"/>
    <dgm:cxn modelId="{113F5D0A-5AA3-244D-BDAD-EE570103FF15}" type="presParOf" srcId="{BABC65C7-7C7A-4F4B-AFB2-6C18F7F0EEE1}" destId="{E8BC02C1-5F55-244C-B1FB-4269154F727E}" srcOrd="1" destOrd="0" presId="urn:microsoft.com/office/officeart/2005/8/layout/hierarchy1"/>
    <dgm:cxn modelId="{76790B62-C8E7-EC4D-8686-3C6728C9092E}" type="presParOf" srcId="{4592774B-53EA-154D-AF38-4909C6975167}" destId="{095D7857-FA51-7648-9134-F5E700B68771}" srcOrd="2" destOrd="0" presId="urn:microsoft.com/office/officeart/2005/8/layout/hierarchy1"/>
    <dgm:cxn modelId="{527B5EA3-E8FC-B847-90DB-1275B3CF5090}" type="presParOf" srcId="{095D7857-FA51-7648-9134-F5E700B68771}" destId="{B6B93E91-CB27-FB4B-BCD2-AF4D9D7E5D9A}" srcOrd="0" destOrd="0" presId="urn:microsoft.com/office/officeart/2005/8/layout/hierarchy1"/>
    <dgm:cxn modelId="{2852023F-6F99-0C43-AB9C-46C1018B2675}" type="presParOf" srcId="{B6B93E91-CB27-FB4B-BCD2-AF4D9D7E5D9A}" destId="{0BDF2CB2-3F78-3E4C-88DC-DAB6DBAA7782}" srcOrd="0" destOrd="0" presId="urn:microsoft.com/office/officeart/2005/8/layout/hierarchy1"/>
    <dgm:cxn modelId="{BCB6C4D7-D5A8-7D43-905A-CE03967914A1}" type="presParOf" srcId="{B6B93E91-CB27-FB4B-BCD2-AF4D9D7E5D9A}" destId="{FEB75DC8-878D-4949-8558-576CB4E0DDAA}" srcOrd="1" destOrd="0" presId="urn:microsoft.com/office/officeart/2005/8/layout/hierarchy1"/>
    <dgm:cxn modelId="{5E67964D-BD58-9F4C-BF85-A974BC918357}" type="presParOf" srcId="{095D7857-FA51-7648-9134-F5E700B68771}" destId="{F64E1D84-8CA4-FF43-8AAA-AA4C9311A140}" srcOrd="1" destOrd="0" presId="urn:microsoft.com/office/officeart/2005/8/layout/hierarchy1"/>
    <dgm:cxn modelId="{516028F9-B203-FE42-A8BA-C9771D70139A}" type="presParOf" srcId="{F64E1D84-8CA4-FF43-8AAA-AA4C9311A140}" destId="{E24D7BAF-2B61-5740-A297-50F769275CBB}" srcOrd="0" destOrd="0" presId="urn:microsoft.com/office/officeart/2005/8/layout/hierarchy1"/>
    <dgm:cxn modelId="{6C8C3ECD-B7B2-E64F-91CC-F9F0288672E6}" type="presParOf" srcId="{F64E1D84-8CA4-FF43-8AAA-AA4C9311A140}" destId="{04050243-2C16-A143-A956-3E28C64C0E1D}" srcOrd="1" destOrd="0" presId="urn:microsoft.com/office/officeart/2005/8/layout/hierarchy1"/>
    <dgm:cxn modelId="{AE12CB7F-F63B-0647-8293-CC6D588422B5}" type="presParOf" srcId="{04050243-2C16-A143-A956-3E28C64C0E1D}" destId="{81FA55A2-660F-084B-8939-E823A947A584}" srcOrd="0" destOrd="0" presId="urn:microsoft.com/office/officeart/2005/8/layout/hierarchy1"/>
    <dgm:cxn modelId="{59A16592-24B0-0742-BE17-F741054AD0E2}" type="presParOf" srcId="{81FA55A2-660F-084B-8939-E823A947A584}" destId="{9A57D313-85FC-824B-B524-4321C5C7B0C7}" srcOrd="0" destOrd="0" presId="urn:microsoft.com/office/officeart/2005/8/layout/hierarchy1"/>
    <dgm:cxn modelId="{7F735038-3D03-1048-A3CE-EE01FAC83141}" type="presParOf" srcId="{81FA55A2-660F-084B-8939-E823A947A584}" destId="{BD406244-212F-9147-A21E-24B2B339F446}" srcOrd="1" destOrd="0" presId="urn:microsoft.com/office/officeart/2005/8/layout/hierarchy1"/>
    <dgm:cxn modelId="{86B271B7-C590-F34A-AC43-0819590631B2}" type="presParOf" srcId="{04050243-2C16-A143-A956-3E28C64C0E1D}" destId="{08BBEC96-A3BB-5047-8BB1-9587DCD3CEC6}" srcOrd="1" destOrd="0" presId="urn:microsoft.com/office/officeart/2005/8/layout/hierarchy1"/>
    <dgm:cxn modelId="{CF5634E4-D1B2-A142-A0A4-C4CA5DB5D9AD}" type="presParOf" srcId="{08BBEC96-A3BB-5047-8BB1-9587DCD3CEC6}" destId="{64D271C6-3E58-FD47-B0C6-CFC5604FEE5D}" srcOrd="0" destOrd="0" presId="urn:microsoft.com/office/officeart/2005/8/layout/hierarchy1"/>
    <dgm:cxn modelId="{0CD556CE-FDD4-D041-9218-4BB67CF94243}" type="presParOf" srcId="{08BBEC96-A3BB-5047-8BB1-9587DCD3CEC6}" destId="{C44F0785-6107-A246-A056-B3EB7D541344}" srcOrd="1" destOrd="0" presId="urn:microsoft.com/office/officeart/2005/8/layout/hierarchy1"/>
    <dgm:cxn modelId="{C5ECD21E-45A1-E14F-B223-6C59296233AF}" type="presParOf" srcId="{C44F0785-6107-A246-A056-B3EB7D541344}" destId="{09AECA76-3661-CF46-87CE-C3248A230BB8}" srcOrd="0" destOrd="0" presId="urn:microsoft.com/office/officeart/2005/8/layout/hierarchy1"/>
    <dgm:cxn modelId="{536A57E1-1EFA-E149-88CD-8B950FB7183F}" type="presParOf" srcId="{09AECA76-3661-CF46-87CE-C3248A230BB8}" destId="{C8D65B84-AA41-8040-84D7-1D269803B80E}" srcOrd="0" destOrd="0" presId="urn:microsoft.com/office/officeart/2005/8/layout/hierarchy1"/>
    <dgm:cxn modelId="{6FF1C029-2A0D-D846-A696-C27AAE98B076}" type="presParOf" srcId="{09AECA76-3661-CF46-87CE-C3248A230BB8}" destId="{E977202C-F6A8-A948-B4AD-0B6415FB69AC}" srcOrd="1" destOrd="0" presId="urn:microsoft.com/office/officeart/2005/8/layout/hierarchy1"/>
    <dgm:cxn modelId="{1E66F817-75B0-6A4A-A452-D30B37750D4F}" type="presParOf" srcId="{C44F0785-6107-A246-A056-B3EB7D541344}" destId="{44199627-B4AA-4345-ABDF-2F1C7E578C88}" srcOrd="1" destOrd="0" presId="urn:microsoft.com/office/officeart/2005/8/layout/hierarchy1"/>
    <dgm:cxn modelId="{CCFF81AD-5D3D-7E49-9F12-0BFBE08EFE5B}" type="presParOf" srcId="{44199627-B4AA-4345-ABDF-2F1C7E578C88}" destId="{72206D51-D8D4-9C4D-A180-67B5E5A1F909}" srcOrd="0" destOrd="0" presId="urn:microsoft.com/office/officeart/2005/8/layout/hierarchy1"/>
    <dgm:cxn modelId="{333F6771-A368-864A-A170-D1BBF0E20223}" type="presParOf" srcId="{44199627-B4AA-4345-ABDF-2F1C7E578C88}" destId="{ED9EB11B-7503-6544-AB70-1B7290830FD8}" srcOrd="1" destOrd="0" presId="urn:microsoft.com/office/officeart/2005/8/layout/hierarchy1"/>
    <dgm:cxn modelId="{F429FA0A-2471-E54D-AC3D-CFE913755C7E}" type="presParOf" srcId="{ED9EB11B-7503-6544-AB70-1B7290830FD8}" destId="{D8C9A164-7FA1-DA4C-9AEE-5E8B62BF175E}" srcOrd="0" destOrd="0" presId="urn:microsoft.com/office/officeart/2005/8/layout/hierarchy1"/>
    <dgm:cxn modelId="{6494B7E9-154B-0D45-BD88-EF5807A920A9}" type="presParOf" srcId="{D8C9A164-7FA1-DA4C-9AEE-5E8B62BF175E}" destId="{C6B39064-179F-DC4D-8779-8C9F8A61C8ED}" srcOrd="0" destOrd="0" presId="urn:microsoft.com/office/officeart/2005/8/layout/hierarchy1"/>
    <dgm:cxn modelId="{FF3A18C2-8271-0D46-894E-6D1A0A153784}" type="presParOf" srcId="{D8C9A164-7FA1-DA4C-9AEE-5E8B62BF175E}" destId="{F8886F61-4357-C140-9D30-DB467A6ADCC0}" srcOrd="1" destOrd="0" presId="urn:microsoft.com/office/officeart/2005/8/layout/hierarchy1"/>
    <dgm:cxn modelId="{181F8C2C-25A5-C44D-B5D1-04FF837302BB}" type="presParOf" srcId="{ED9EB11B-7503-6544-AB70-1B7290830FD8}" destId="{E01DE004-C303-DF45-AB2A-E23BD19F074D}" srcOrd="1" destOrd="0" presId="urn:microsoft.com/office/officeart/2005/8/layout/hierarchy1"/>
    <dgm:cxn modelId="{762FF21E-A623-8B45-A98B-F4C6E1FB7597}" type="presParOf" srcId="{44199627-B4AA-4345-ABDF-2F1C7E578C88}" destId="{FDC8FEEB-5544-CD49-B9FA-BBAB9EF9EE43}" srcOrd="2" destOrd="0" presId="urn:microsoft.com/office/officeart/2005/8/layout/hierarchy1"/>
    <dgm:cxn modelId="{40565A3C-8FC9-264F-BA33-998F01ADF71A}" type="presParOf" srcId="{44199627-B4AA-4345-ABDF-2F1C7E578C88}" destId="{B5B12E2B-5E42-444D-ADCE-D22684C88479}" srcOrd="3" destOrd="0" presId="urn:microsoft.com/office/officeart/2005/8/layout/hierarchy1"/>
    <dgm:cxn modelId="{53AF70E0-7C2F-5147-86E1-0BF4D5AADD98}" type="presParOf" srcId="{B5B12E2B-5E42-444D-ADCE-D22684C88479}" destId="{B5EC4393-8287-F943-8434-0ADA839ABAC4}" srcOrd="0" destOrd="0" presId="urn:microsoft.com/office/officeart/2005/8/layout/hierarchy1"/>
    <dgm:cxn modelId="{D8FB47CF-EF4E-F94F-B7B0-2002EE9A2C49}" type="presParOf" srcId="{B5EC4393-8287-F943-8434-0ADA839ABAC4}" destId="{B0B8C4D5-A79A-4A43-BE1C-7E2BF1391C3D}" srcOrd="0" destOrd="0" presId="urn:microsoft.com/office/officeart/2005/8/layout/hierarchy1"/>
    <dgm:cxn modelId="{CAC81974-C7F7-C94E-9B9A-29E535EB17B2}" type="presParOf" srcId="{B5EC4393-8287-F943-8434-0ADA839ABAC4}" destId="{5C777DBB-B623-2D42-95B2-0D59E6394A83}" srcOrd="1" destOrd="0" presId="urn:microsoft.com/office/officeart/2005/8/layout/hierarchy1"/>
    <dgm:cxn modelId="{8271BC72-9DDA-4045-AF43-7F5E2BCA4CD7}" type="presParOf" srcId="{B5B12E2B-5E42-444D-ADCE-D22684C88479}" destId="{3FBF733D-CB31-D444-9199-A84756CC3FA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900EC7-A3D2-1142-A26C-5BEF996F0E01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47EBE8D-8E1A-764E-87CA-A6DB84E4F046}">
      <dgm:prSet phldrT="[Texto]" custT="1"/>
      <dgm:spPr/>
      <dgm:t>
        <a:bodyPr/>
        <a:lstStyle/>
        <a:p>
          <a:r>
            <a:rPr lang="es-ES" sz="2000" b="1" dirty="0" smtClean="0"/>
            <a:t>Ciclo I</a:t>
          </a:r>
          <a:endParaRPr lang="es-ES" sz="2000" b="1" dirty="0"/>
        </a:p>
      </dgm:t>
    </dgm:pt>
    <dgm:pt modelId="{35509364-DF85-8F4D-91B9-02EA569305E1}" type="parTrans" cxnId="{F7C95CE9-132C-E942-8618-8424C4B920AD}">
      <dgm:prSet/>
      <dgm:spPr/>
      <dgm:t>
        <a:bodyPr/>
        <a:lstStyle/>
        <a:p>
          <a:endParaRPr lang="es-ES" sz="1400"/>
        </a:p>
      </dgm:t>
    </dgm:pt>
    <dgm:pt modelId="{47FF04F0-E17B-F24B-B92E-21D01424DA9A}" type="sibTrans" cxnId="{F7C95CE9-132C-E942-8618-8424C4B920AD}">
      <dgm:prSet/>
      <dgm:spPr/>
      <dgm:t>
        <a:bodyPr/>
        <a:lstStyle/>
        <a:p>
          <a:endParaRPr lang="es-ES" sz="1400"/>
        </a:p>
      </dgm:t>
    </dgm:pt>
    <dgm:pt modelId="{B087825E-79B5-2F4D-90CA-48BE119C8924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600" b="1" dirty="0" smtClean="0"/>
            <a:t>Acompañamiento 1-1</a:t>
          </a:r>
          <a:endParaRPr lang="es-ES" sz="1600" b="1" dirty="0"/>
        </a:p>
      </dgm:t>
    </dgm:pt>
    <dgm:pt modelId="{35C09317-4413-2A4E-BF6F-3E9B01E0BE10}" type="parTrans" cxnId="{56BC8220-5819-9E4B-A819-4E9C414A337B}">
      <dgm:prSet/>
      <dgm:spPr/>
      <dgm:t>
        <a:bodyPr/>
        <a:lstStyle/>
        <a:p>
          <a:endParaRPr lang="es-ES" sz="1400"/>
        </a:p>
      </dgm:t>
    </dgm:pt>
    <dgm:pt modelId="{C55D51F5-F54F-0049-8A90-4274F0770ACD}" type="sibTrans" cxnId="{56BC8220-5819-9E4B-A819-4E9C414A337B}">
      <dgm:prSet/>
      <dgm:spPr/>
      <dgm:t>
        <a:bodyPr/>
        <a:lstStyle/>
        <a:p>
          <a:endParaRPr lang="es-ES" sz="1400"/>
        </a:p>
      </dgm:t>
    </dgm:pt>
    <dgm:pt modelId="{15217E42-315D-3F49-A9F0-9D6374AC2D43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0" dirty="0" smtClean="0"/>
            <a:t>1-1-A. Sesión de Trabajo Situado</a:t>
          </a:r>
        </a:p>
        <a:p>
          <a:r>
            <a:rPr lang="es-ES" sz="1400" b="1" dirty="0" smtClean="0"/>
            <a:t>Taller Vivencial </a:t>
          </a:r>
          <a:r>
            <a:rPr lang="es-ES" sz="1400" b="1" dirty="0" err="1" smtClean="0"/>
            <a:t>Rdp</a:t>
          </a:r>
          <a:endParaRPr lang="es-ES" sz="1400" b="1" dirty="0"/>
        </a:p>
      </dgm:t>
    </dgm:pt>
    <dgm:pt modelId="{FB730436-70A2-D843-B65B-4050F83F4939}" type="parTrans" cxnId="{FFCA3845-78C0-A34E-9CA5-F739DAC27EF3}">
      <dgm:prSet/>
      <dgm:spPr/>
      <dgm:t>
        <a:bodyPr/>
        <a:lstStyle/>
        <a:p>
          <a:endParaRPr lang="es-ES" sz="1400"/>
        </a:p>
      </dgm:t>
    </dgm:pt>
    <dgm:pt modelId="{3F7686B3-0CC1-5B44-9FD6-E6B404444DC8}" type="sibTrans" cxnId="{FFCA3845-78C0-A34E-9CA5-F739DAC27EF3}">
      <dgm:prSet/>
      <dgm:spPr/>
      <dgm:t>
        <a:bodyPr/>
        <a:lstStyle/>
        <a:p>
          <a:endParaRPr lang="es-ES" sz="1400"/>
        </a:p>
      </dgm:t>
    </dgm:pt>
    <dgm:pt modelId="{1C964F7E-DB00-5645-8C35-76ECAC3A47D0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0" dirty="0" smtClean="0"/>
            <a:t>1-1-C. Sesión de Trabajo Situado</a:t>
          </a:r>
        </a:p>
        <a:p>
          <a:r>
            <a:rPr lang="es-ES" sz="1400" b="1" dirty="0" smtClean="0"/>
            <a:t>Utilización de Materiales</a:t>
          </a:r>
          <a:endParaRPr lang="es-ES" sz="1400" b="1" dirty="0"/>
        </a:p>
      </dgm:t>
    </dgm:pt>
    <dgm:pt modelId="{36187AE7-B613-6A4E-8F97-7627FC2E8BA4}" type="parTrans" cxnId="{CEBB135D-1A3A-A645-994D-0C48E93A2443}">
      <dgm:prSet/>
      <dgm:spPr/>
      <dgm:t>
        <a:bodyPr/>
        <a:lstStyle/>
        <a:p>
          <a:endParaRPr lang="es-ES" sz="1400"/>
        </a:p>
      </dgm:t>
    </dgm:pt>
    <dgm:pt modelId="{FAB1B39B-24ED-3243-9D1F-B82D23000916}" type="sibTrans" cxnId="{CEBB135D-1A3A-A645-994D-0C48E93A2443}">
      <dgm:prSet/>
      <dgm:spPr/>
      <dgm:t>
        <a:bodyPr/>
        <a:lstStyle/>
        <a:p>
          <a:endParaRPr lang="es-ES" sz="1400"/>
        </a:p>
      </dgm:t>
    </dgm:pt>
    <dgm:pt modelId="{45067582-550F-7C40-A1AC-C921AF7F2A30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600" b="1" dirty="0" smtClean="0"/>
            <a:t>Acompañamiento 1-2</a:t>
          </a:r>
          <a:endParaRPr lang="es-ES" sz="1600" b="1" dirty="0"/>
        </a:p>
      </dgm:t>
    </dgm:pt>
    <dgm:pt modelId="{6678C714-A01D-4842-BBD8-62B6DAF21CE4}" type="parTrans" cxnId="{A44E0FE0-7425-F747-9279-41C686E332CE}">
      <dgm:prSet/>
      <dgm:spPr/>
      <dgm:t>
        <a:bodyPr/>
        <a:lstStyle/>
        <a:p>
          <a:endParaRPr lang="es-ES" sz="1400"/>
        </a:p>
      </dgm:t>
    </dgm:pt>
    <dgm:pt modelId="{DD527A56-5499-FF4A-B74D-B07DE54F9CCC}" type="sibTrans" cxnId="{A44E0FE0-7425-F747-9279-41C686E332CE}">
      <dgm:prSet/>
      <dgm:spPr/>
      <dgm:t>
        <a:bodyPr/>
        <a:lstStyle/>
        <a:p>
          <a:endParaRPr lang="es-ES" sz="1400"/>
        </a:p>
      </dgm:t>
    </dgm:pt>
    <dgm:pt modelId="{BED17FD4-4971-F649-8ABD-330A399163B7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1" dirty="0" smtClean="0"/>
            <a:t>Observación en Aula</a:t>
          </a:r>
          <a:endParaRPr lang="es-ES" sz="1400" b="1" dirty="0"/>
        </a:p>
      </dgm:t>
    </dgm:pt>
    <dgm:pt modelId="{64D4B465-C13D-6A4F-AA42-1C87942BFE0E}" type="parTrans" cxnId="{3289A1E2-6AE7-144D-9AA7-C2013934B83C}">
      <dgm:prSet/>
      <dgm:spPr/>
      <dgm:t>
        <a:bodyPr/>
        <a:lstStyle/>
        <a:p>
          <a:endParaRPr lang="es-ES" sz="1400"/>
        </a:p>
      </dgm:t>
    </dgm:pt>
    <dgm:pt modelId="{FE2E03C4-A71B-1941-9AF9-59905B7357AE}" type="sibTrans" cxnId="{3289A1E2-6AE7-144D-9AA7-C2013934B83C}">
      <dgm:prSet/>
      <dgm:spPr/>
      <dgm:t>
        <a:bodyPr/>
        <a:lstStyle/>
        <a:p>
          <a:endParaRPr lang="es-ES" sz="1400"/>
        </a:p>
      </dgm:t>
    </dgm:pt>
    <dgm:pt modelId="{5B1378D7-E445-6047-B7C9-B80857960CBE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0" dirty="0" smtClean="0"/>
            <a:t>1-1-B. Sesión de Trabajo Situado</a:t>
          </a:r>
        </a:p>
        <a:p>
          <a:r>
            <a:rPr lang="es-ES" sz="1400" b="1" dirty="0" smtClean="0"/>
            <a:t>Aprendiendo lo Básico con EGMA y EGRA</a:t>
          </a:r>
          <a:endParaRPr lang="es-ES" sz="1400" b="1" dirty="0"/>
        </a:p>
      </dgm:t>
    </dgm:pt>
    <dgm:pt modelId="{7849E069-C700-6A4D-8DF3-B6BB7E5204D0}" type="parTrans" cxnId="{2877E907-E86C-7D49-A431-77A5BF0E5141}">
      <dgm:prSet/>
      <dgm:spPr/>
      <dgm:t>
        <a:bodyPr/>
        <a:lstStyle/>
        <a:p>
          <a:endParaRPr lang="es-ES" sz="1400"/>
        </a:p>
      </dgm:t>
    </dgm:pt>
    <dgm:pt modelId="{B83D4AD8-0FAD-C34E-A5E3-23BC0333C8AE}" type="sibTrans" cxnId="{2877E907-E86C-7D49-A431-77A5BF0E5141}">
      <dgm:prSet/>
      <dgm:spPr/>
      <dgm:t>
        <a:bodyPr/>
        <a:lstStyle/>
        <a:p>
          <a:endParaRPr lang="es-ES" sz="1400"/>
        </a:p>
      </dgm:t>
    </dgm:pt>
    <dgm:pt modelId="{FD4F32A0-F508-6340-B378-515FEB25B029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1" dirty="0" smtClean="0"/>
            <a:t>Caracterización de Establecimiento Educativo</a:t>
          </a:r>
          <a:endParaRPr lang="es-ES" sz="1400" b="1" dirty="0"/>
        </a:p>
      </dgm:t>
    </dgm:pt>
    <dgm:pt modelId="{1F52E35A-DC0D-E345-B0FD-1F9F44455FBB}" type="parTrans" cxnId="{74AF9D56-B614-6443-9361-F93726C7C061}">
      <dgm:prSet/>
      <dgm:spPr/>
      <dgm:t>
        <a:bodyPr/>
        <a:lstStyle/>
        <a:p>
          <a:endParaRPr lang="es-ES" sz="1400"/>
        </a:p>
      </dgm:t>
    </dgm:pt>
    <dgm:pt modelId="{17738E26-A600-E64A-ABE3-F9181E95F5DC}" type="sibTrans" cxnId="{74AF9D56-B614-6443-9361-F93726C7C061}">
      <dgm:prSet/>
      <dgm:spPr/>
      <dgm:t>
        <a:bodyPr/>
        <a:lstStyle/>
        <a:p>
          <a:endParaRPr lang="es-ES" sz="1400"/>
        </a:p>
      </dgm:t>
    </dgm:pt>
    <dgm:pt modelId="{04384C98-6B9E-454B-8D1C-BA9B5A9557A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0" dirty="0" smtClean="0"/>
            <a:t>1-2-A. Sesión de Trabajo Situado</a:t>
          </a:r>
        </a:p>
        <a:p>
          <a:r>
            <a:rPr lang="es-ES" sz="1400" b="1" dirty="0" smtClean="0"/>
            <a:t>Uso y Análisis de </a:t>
          </a:r>
          <a:br>
            <a:rPr lang="es-ES" sz="1400" b="1" dirty="0" smtClean="0"/>
          </a:br>
          <a:r>
            <a:rPr lang="es-ES" sz="1400" b="1" dirty="0" smtClean="0"/>
            <a:t>EGMA y EGRA</a:t>
          </a:r>
          <a:endParaRPr lang="es-ES" sz="1400" b="1" dirty="0"/>
        </a:p>
      </dgm:t>
    </dgm:pt>
    <dgm:pt modelId="{D46C6F0F-4915-464F-BFE4-1F31C3F83589}" type="parTrans" cxnId="{670037F3-89FC-7144-B59F-8D1F6CA2F00D}">
      <dgm:prSet/>
      <dgm:spPr/>
      <dgm:t>
        <a:bodyPr/>
        <a:lstStyle/>
        <a:p>
          <a:endParaRPr lang="es-ES"/>
        </a:p>
      </dgm:t>
    </dgm:pt>
    <dgm:pt modelId="{5A886E4B-8948-6442-B543-747360218CA7}" type="sibTrans" cxnId="{670037F3-89FC-7144-B59F-8D1F6CA2F00D}">
      <dgm:prSet/>
      <dgm:spPr/>
      <dgm:t>
        <a:bodyPr/>
        <a:lstStyle/>
        <a:p>
          <a:endParaRPr lang="es-ES"/>
        </a:p>
      </dgm:t>
    </dgm:pt>
    <dgm:pt modelId="{D570C5AE-FC6A-B144-B9C0-A15523411D31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0" dirty="0" smtClean="0"/>
            <a:t>1-2-B. Sesión de Trabajo Situado</a:t>
          </a:r>
        </a:p>
        <a:p>
          <a:r>
            <a:rPr lang="es-ES" sz="1400" b="1" dirty="0" smtClean="0"/>
            <a:t>Gestión de Aula</a:t>
          </a:r>
          <a:endParaRPr lang="es-ES" sz="1400" b="1" dirty="0"/>
        </a:p>
      </dgm:t>
    </dgm:pt>
    <dgm:pt modelId="{5B45170B-94B5-1C4A-AC45-91D01FFA7BAB}" type="parTrans" cxnId="{DFC913A3-A895-9A48-9BA1-CDA1F218AEA5}">
      <dgm:prSet/>
      <dgm:spPr/>
      <dgm:t>
        <a:bodyPr/>
        <a:lstStyle/>
        <a:p>
          <a:endParaRPr lang="es-ES"/>
        </a:p>
      </dgm:t>
    </dgm:pt>
    <dgm:pt modelId="{430DCD59-14EC-6541-A1ED-3FD55941335E}" type="sibTrans" cxnId="{DFC913A3-A895-9A48-9BA1-CDA1F218AEA5}">
      <dgm:prSet/>
      <dgm:spPr/>
      <dgm:t>
        <a:bodyPr/>
        <a:lstStyle/>
        <a:p>
          <a:endParaRPr lang="es-ES"/>
        </a:p>
      </dgm:t>
    </dgm:pt>
    <dgm:pt modelId="{7A462EA1-2685-7843-932F-F8AD73B8DD2B}" type="pres">
      <dgm:prSet presAssocID="{35900EC7-A3D2-1142-A26C-5BEF996F0E0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37F2274A-FFB9-1545-BFE9-0174F90D9F0D}" type="pres">
      <dgm:prSet presAssocID="{847EBE8D-8E1A-764E-87CA-A6DB84E4F046}" presName="hierRoot1" presStyleCnt="0"/>
      <dgm:spPr/>
    </dgm:pt>
    <dgm:pt modelId="{65831927-FEED-8B4D-95A0-BDB642119872}" type="pres">
      <dgm:prSet presAssocID="{847EBE8D-8E1A-764E-87CA-A6DB84E4F046}" presName="composite" presStyleCnt="0"/>
      <dgm:spPr/>
    </dgm:pt>
    <dgm:pt modelId="{E9B8AEF7-D58A-1D4C-B44C-B854CF71224A}" type="pres">
      <dgm:prSet presAssocID="{847EBE8D-8E1A-764E-87CA-A6DB84E4F046}" presName="background" presStyleLbl="node0" presStyleIdx="0" presStyleCnt="1"/>
      <dgm:spPr/>
    </dgm:pt>
    <dgm:pt modelId="{9CC52247-C05D-5D4E-A277-CAACC9E68DAA}" type="pres">
      <dgm:prSet presAssocID="{847EBE8D-8E1A-764E-87CA-A6DB84E4F046}" presName="text" presStyleLbl="fgAcc0" presStyleIdx="0" presStyleCnt="1" custScaleY="6441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08A45B3-3442-ED42-BBFB-0B57BAE8DD11}" type="pres">
      <dgm:prSet presAssocID="{847EBE8D-8E1A-764E-87CA-A6DB84E4F046}" presName="hierChild2" presStyleCnt="0"/>
      <dgm:spPr/>
    </dgm:pt>
    <dgm:pt modelId="{798CAE39-7124-9B47-AACA-C489C5C8A5CD}" type="pres">
      <dgm:prSet presAssocID="{35C09317-4413-2A4E-BF6F-3E9B01E0BE10}" presName="Name10" presStyleLbl="parChTrans1D2" presStyleIdx="0" presStyleCnt="2"/>
      <dgm:spPr/>
      <dgm:t>
        <a:bodyPr/>
        <a:lstStyle/>
        <a:p>
          <a:endParaRPr lang="es-ES"/>
        </a:p>
      </dgm:t>
    </dgm:pt>
    <dgm:pt modelId="{F6AA9133-4A5E-7F4C-B79C-A08B32CBF753}" type="pres">
      <dgm:prSet presAssocID="{B087825E-79B5-2F4D-90CA-48BE119C8924}" presName="hierRoot2" presStyleCnt="0"/>
      <dgm:spPr/>
    </dgm:pt>
    <dgm:pt modelId="{EBB801B4-0D81-B741-96D2-D69D42BEBF71}" type="pres">
      <dgm:prSet presAssocID="{B087825E-79B5-2F4D-90CA-48BE119C8924}" presName="composite2" presStyleCnt="0"/>
      <dgm:spPr/>
    </dgm:pt>
    <dgm:pt modelId="{A03414AF-7B82-0F4B-82C2-2519FAF0FD44}" type="pres">
      <dgm:prSet presAssocID="{B087825E-79B5-2F4D-90CA-48BE119C8924}" presName="background2" presStyleLbl="node2" presStyleIdx="0" presStyleCnt="2"/>
      <dgm:spPr>
        <a:solidFill>
          <a:srgbClr val="9BBB59"/>
        </a:solidFill>
      </dgm:spPr>
    </dgm:pt>
    <dgm:pt modelId="{B5A51E44-EADF-1642-BCB3-2F6E70289F18}" type="pres">
      <dgm:prSet presAssocID="{B087825E-79B5-2F4D-90CA-48BE119C8924}" presName="text2" presStyleLbl="fgAcc2" presStyleIdx="0" presStyleCnt="2" custScaleX="214390" custScaleY="668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2EA7C1F-F0D1-6E4E-9403-18BE4C96584C}" type="pres">
      <dgm:prSet presAssocID="{B087825E-79B5-2F4D-90CA-48BE119C8924}" presName="hierChild3" presStyleCnt="0"/>
      <dgm:spPr/>
    </dgm:pt>
    <dgm:pt modelId="{7AEF38F6-4E23-074B-A079-2BA3B4588070}" type="pres">
      <dgm:prSet presAssocID="{FB730436-70A2-D843-B65B-4050F83F4939}" presName="Name17" presStyleLbl="parChTrans1D3" presStyleIdx="0" presStyleCnt="4"/>
      <dgm:spPr/>
      <dgm:t>
        <a:bodyPr/>
        <a:lstStyle/>
        <a:p>
          <a:endParaRPr lang="es-ES"/>
        </a:p>
      </dgm:t>
    </dgm:pt>
    <dgm:pt modelId="{426BFA43-3F1F-1A48-820E-E102A300C6DE}" type="pres">
      <dgm:prSet presAssocID="{15217E42-315D-3F49-A9F0-9D6374AC2D43}" presName="hierRoot3" presStyleCnt="0"/>
      <dgm:spPr/>
    </dgm:pt>
    <dgm:pt modelId="{C837F7FB-CDF8-1148-A592-0F49B511FE2D}" type="pres">
      <dgm:prSet presAssocID="{15217E42-315D-3F49-A9F0-9D6374AC2D43}" presName="composite3" presStyleCnt="0"/>
      <dgm:spPr/>
    </dgm:pt>
    <dgm:pt modelId="{D765EED0-EAB5-784D-86E9-9D193C59E041}" type="pres">
      <dgm:prSet presAssocID="{15217E42-315D-3F49-A9F0-9D6374AC2D43}" presName="background3" presStyleLbl="node3" presStyleIdx="0" presStyleCnt="4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</dgm:pt>
    <dgm:pt modelId="{AC95FB84-29C5-E04A-9721-69164EE3454C}" type="pres">
      <dgm:prSet presAssocID="{15217E42-315D-3F49-A9F0-9D6374AC2D43}" presName="text3" presStyleLbl="fgAcc3" presStyleIdx="0" presStyleCnt="4" custScaleX="14280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66FC346-A4B9-7546-95A5-D9B1A8796823}" type="pres">
      <dgm:prSet presAssocID="{15217E42-315D-3F49-A9F0-9D6374AC2D43}" presName="hierChild4" presStyleCnt="0"/>
      <dgm:spPr/>
    </dgm:pt>
    <dgm:pt modelId="{321D36C2-F5E5-614B-B249-E499D19FDEBA}" type="pres">
      <dgm:prSet presAssocID="{7849E069-C700-6A4D-8DF3-B6BB7E5204D0}" presName="Name23" presStyleLbl="parChTrans1D4" presStyleIdx="0" presStyleCnt="3"/>
      <dgm:spPr/>
      <dgm:t>
        <a:bodyPr/>
        <a:lstStyle/>
        <a:p>
          <a:endParaRPr lang="es-ES"/>
        </a:p>
      </dgm:t>
    </dgm:pt>
    <dgm:pt modelId="{030E5E24-B770-2443-9FA8-06ECD4A82451}" type="pres">
      <dgm:prSet presAssocID="{5B1378D7-E445-6047-B7C9-B80857960CBE}" presName="hierRoot4" presStyleCnt="0"/>
      <dgm:spPr/>
    </dgm:pt>
    <dgm:pt modelId="{5E7E5EB8-BBE3-2E46-93C2-6E618C319BD7}" type="pres">
      <dgm:prSet presAssocID="{5B1378D7-E445-6047-B7C9-B80857960CBE}" presName="composite4" presStyleCnt="0"/>
      <dgm:spPr/>
    </dgm:pt>
    <dgm:pt modelId="{0F5BCBC2-EEC9-FD4B-936E-E9AE06848257}" type="pres">
      <dgm:prSet presAssocID="{5B1378D7-E445-6047-B7C9-B80857960CBE}" presName="background4" presStyleLbl="node4" presStyleIdx="0" presStyleCnt="3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</dgm:pt>
    <dgm:pt modelId="{F7EF8011-767A-814C-9CD9-3B1EC569AE24}" type="pres">
      <dgm:prSet presAssocID="{5B1378D7-E445-6047-B7C9-B80857960CBE}" presName="text4" presStyleLbl="fgAcc4" presStyleIdx="0" presStyleCnt="3" custScaleX="139330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0B23535-5E45-D94B-B277-DA7087E04330}" type="pres">
      <dgm:prSet presAssocID="{5B1378D7-E445-6047-B7C9-B80857960CBE}" presName="hierChild5" presStyleCnt="0"/>
      <dgm:spPr/>
    </dgm:pt>
    <dgm:pt modelId="{AF646427-DFAE-8248-830C-275CE4EFFA9D}" type="pres">
      <dgm:prSet presAssocID="{36187AE7-B613-6A4E-8F97-7627FC2E8BA4}" presName="Name23" presStyleLbl="parChTrans1D4" presStyleIdx="1" presStyleCnt="3"/>
      <dgm:spPr/>
      <dgm:t>
        <a:bodyPr/>
        <a:lstStyle/>
        <a:p>
          <a:endParaRPr lang="es-ES"/>
        </a:p>
      </dgm:t>
    </dgm:pt>
    <dgm:pt modelId="{3EB8301E-D13D-1E41-94B8-8B0087C6765E}" type="pres">
      <dgm:prSet presAssocID="{1C964F7E-DB00-5645-8C35-76ECAC3A47D0}" presName="hierRoot4" presStyleCnt="0"/>
      <dgm:spPr/>
    </dgm:pt>
    <dgm:pt modelId="{FA32B8A1-3D12-ED4D-8D85-FD19993408E7}" type="pres">
      <dgm:prSet presAssocID="{1C964F7E-DB00-5645-8C35-76ECAC3A47D0}" presName="composite4" presStyleCnt="0"/>
      <dgm:spPr/>
    </dgm:pt>
    <dgm:pt modelId="{25E5C9D9-0FE7-7A49-8DC9-810E02A96C30}" type="pres">
      <dgm:prSet presAssocID="{1C964F7E-DB00-5645-8C35-76ECAC3A47D0}" presName="background4" presStyleLbl="node4" presStyleIdx="1" presStyleCnt="3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</dgm:pt>
    <dgm:pt modelId="{432D6F6D-F3D6-9249-A68D-EEC377BF14FA}" type="pres">
      <dgm:prSet presAssocID="{1C964F7E-DB00-5645-8C35-76ECAC3A47D0}" presName="text4" presStyleLbl="fgAcc4" presStyleIdx="1" presStyleCnt="3" custScaleX="132376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8A4C1BB3-0AC8-BC43-A336-66A9EF7419BC}" type="pres">
      <dgm:prSet presAssocID="{1C964F7E-DB00-5645-8C35-76ECAC3A47D0}" presName="hierChild5" presStyleCnt="0"/>
      <dgm:spPr/>
    </dgm:pt>
    <dgm:pt modelId="{CDFF8F28-B470-F840-9AEF-36DF121755DF}" type="pres">
      <dgm:prSet presAssocID="{1F52E35A-DC0D-E345-B0FD-1F9F44455FBB}" presName="Name17" presStyleLbl="parChTrans1D3" presStyleIdx="1" presStyleCnt="4"/>
      <dgm:spPr/>
      <dgm:t>
        <a:bodyPr/>
        <a:lstStyle/>
        <a:p>
          <a:endParaRPr lang="es-ES"/>
        </a:p>
      </dgm:t>
    </dgm:pt>
    <dgm:pt modelId="{F1F1AD5F-ABB1-0B46-8FD1-52B4C2C912DD}" type="pres">
      <dgm:prSet presAssocID="{FD4F32A0-F508-6340-B378-515FEB25B029}" presName="hierRoot3" presStyleCnt="0"/>
      <dgm:spPr/>
    </dgm:pt>
    <dgm:pt modelId="{4658FC6C-384F-2A43-8A92-5488A1854260}" type="pres">
      <dgm:prSet presAssocID="{FD4F32A0-F508-6340-B378-515FEB25B029}" presName="composite3" presStyleCnt="0"/>
      <dgm:spPr/>
    </dgm:pt>
    <dgm:pt modelId="{5370E74A-FA87-D240-B60E-02D748A04AB2}" type="pres">
      <dgm:prSet presAssocID="{FD4F32A0-F508-6340-B378-515FEB25B029}" presName="background3" presStyleLbl="node3" presStyleIdx="1" presStyleCnt="4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</dgm:pt>
    <dgm:pt modelId="{907D724A-0E71-204E-9983-D1A9A1319076}" type="pres">
      <dgm:prSet presAssocID="{FD4F32A0-F508-6340-B378-515FEB25B029}" presName="text3" presStyleLbl="fgAcc3" presStyleIdx="1" presStyleCnt="4" custScaleX="13407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2160263-1940-104D-98B7-7DF59F56D7FC}" type="pres">
      <dgm:prSet presAssocID="{FD4F32A0-F508-6340-B378-515FEB25B029}" presName="hierChild4" presStyleCnt="0"/>
      <dgm:spPr/>
    </dgm:pt>
    <dgm:pt modelId="{6697472F-B499-A748-8430-62E26AAF72EA}" type="pres">
      <dgm:prSet presAssocID="{6678C714-A01D-4842-BBD8-62B6DAF21CE4}" presName="Name10" presStyleLbl="parChTrans1D2" presStyleIdx="1" presStyleCnt="2"/>
      <dgm:spPr/>
      <dgm:t>
        <a:bodyPr/>
        <a:lstStyle/>
        <a:p>
          <a:endParaRPr lang="es-ES"/>
        </a:p>
      </dgm:t>
    </dgm:pt>
    <dgm:pt modelId="{50FFFB09-07BA-F24D-92AC-3B08A5925525}" type="pres">
      <dgm:prSet presAssocID="{45067582-550F-7C40-A1AC-C921AF7F2A30}" presName="hierRoot2" presStyleCnt="0"/>
      <dgm:spPr/>
    </dgm:pt>
    <dgm:pt modelId="{6C9442EA-E916-2846-A9E8-83B3FAD0AB6D}" type="pres">
      <dgm:prSet presAssocID="{45067582-550F-7C40-A1AC-C921AF7F2A30}" presName="composite2" presStyleCnt="0"/>
      <dgm:spPr/>
    </dgm:pt>
    <dgm:pt modelId="{F6F8C82F-9E75-DA44-AA90-A44DF9F63EC1}" type="pres">
      <dgm:prSet presAssocID="{45067582-550F-7C40-A1AC-C921AF7F2A30}" presName="background2" presStyleLbl="node2" presStyleIdx="1" presStyleCnt="2"/>
      <dgm:spPr>
        <a:solidFill>
          <a:srgbClr val="9BBB59"/>
        </a:solidFill>
      </dgm:spPr>
    </dgm:pt>
    <dgm:pt modelId="{06B59473-5EC5-3540-9F9C-948F4FF90CF4}" type="pres">
      <dgm:prSet presAssocID="{45067582-550F-7C40-A1AC-C921AF7F2A30}" presName="text2" presStyleLbl="fgAcc2" presStyleIdx="1" presStyleCnt="2" custScaleX="202159" custScaleY="668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EA4B2EE-591B-3E44-BDD2-4D2004FB2635}" type="pres">
      <dgm:prSet presAssocID="{45067582-550F-7C40-A1AC-C921AF7F2A30}" presName="hierChild3" presStyleCnt="0"/>
      <dgm:spPr/>
    </dgm:pt>
    <dgm:pt modelId="{6426E742-1378-EA43-9EF8-85CEA1F84BC6}" type="pres">
      <dgm:prSet presAssocID="{64D4B465-C13D-6A4F-AA42-1C87942BFE0E}" presName="Name17" presStyleLbl="parChTrans1D3" presStyleIdx="2" presStyleCnt="4"/>
      <dgm:spPr/>
      <dgm:t>
        <a:bodyPr/>
        <a:lstStyle/>
        <a:p>
          <a:endParaRPr lang="es-ES"/>
        </a:p>
      </dgm:t>
    </dgm:pt>
    <dgm:pt modelId="{236B5EA4-ED01-9749-AC12-451498B9F240}" type="pres">
      <dgm:prSet presAssocID="{BED17FD4-4971-F649-8ABD-330A399163B7}" presName="hierRoot3" presStyleCnt="0"/>
      <dgm:spPr/>
    </dgm:pt>
    <dgm:pt modelId="{656D4F4C-1FE4-DD4F-8984-DA825EC9EB03}" type="pres">
      <dgm:prSet presAssocID="{BED17FD4-4971-F649-8ABD-330A399163B7}" presName="composite3" presStyleCnt="0"/>
      <dgm:spPr/>
    </dgm:pt>
    <dgm:pt modelId="{333C3C1C-A048-0B42-867B-F7494948AE17}" type="pres">
      <dgm:prSet presAssocID="{BED17FD4-4971-F649-8ABD-330A399163B7}" presName="background3" presStyleLbl="node3" presStyleIdx="2" presStyleCnt="4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</dgm:pt>
    <dgm:pt modelId="{55E11685-42DA-A047-AF4F-9BE1F7E1186E}" type="pres">
      <dgm:prSet presAssocID="{BED17FD4-4971-F649-8ABD-330A399163B7}" presName="text3" presStyleLbl="fgAcc3" presStyleIdx="2" presStyleCnt="4" custScaleX="11026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9536042-FFD9-1A46-8A50-9A058B57054B}" type="pres">
      <dgm:prSet presAssocID="{BED17FD4-4971-F649-8ABD-330A399163B7}" presName="hierChild4" presStyleCnt="0"/>
      <dgm:spPr/>
    </dgm:pt>
    <dgm:pt modelId="{F8B32314-6CD4-224C-887F-4B136DC8A2A4}" type="pres">
      <dgm:prSet presAssocID="{D46C6F0F-4915-464F-BFE4-1F31C3F83589}" presName="Name17" presStyleLbl="parChTrans1D3" presStyleIdx="3" presStyleCnt="4"/>
      <dgm:spPr/>
      <dgm:t>
        <a:bodyPr/>
        <a:lstStyle/>
        <a:p>
          <a:endParaRPr lang="es-ES"/>
        </a:p>
      </dgm:t>
    </dgm:pt>
    <dgm:pt modelId="{0BC90110-6399-F84D-B715-327F4AB519F9}" type="pres">
      <dgm:prSet presAssocID="{04384C98-6B9E-454B-8D1C-BA9B5A9557A5}" presName="hierRoot3" presStyleCnt="0"/>
      <dgm:spPr/>
    </dgm:pt>
    <dgm:pt modelId="{A3B9650B-EF45-3242-8622-C777F32FE804}" type="pres">
      <dgm:prSet presAssocID="{04384C98-6B9E-454B-8D1C-BA9B5A9557A5}" presName="composite3" presStyleCnt="0"/>
      <dgm:spPr/>
    </dgm:pt>
    <dgm:pt modelId="{36B2DFF5-71E3-7E46-87C9-DFEA2C11345F}" type="pres">
      <dgm:prSet presAssocID="{04384C98-6B9E-454B-8D1C-BA9B5A9557A5}" presName="background3" presStyleLbl="node3" presStyleIdx="3" presStyleCnt="4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</dgm:pt>
    <dgm:pt modelId="{EA64EB30-B343-7F4A-ABC9-6B58ED0C91C5}" type="pres">
      <dgm:prSet presAssocID="{04384C98-6B9E-454B-8D1C-BA9B5A9557A5}" presName="text3" presStyleLbl="fgAcc3" presStyleIdx="3" presStyleCnt="4" custScaleX="14415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FA8DCA3-A490-4249-B454-44E7B9CA01C5}" type="pres">
      <dgm:prSet presAssocID="{04384C98-6B9E-454B-8D1C-BA9B5A9557A5}" presName="hierChild4" presStyleCnt="0"/>
      <dgm:spPr/>
    </dgm:pt>
    <dgm:pt modelId="{57BB10C6-6CF4-D441-8CB7-9966BFE53192}" type="pres">
      <dgm:prSet presAssocID="{5B45170B-94B5-1C4A-AC45-91D01FFA7BAB}" presName="Name23" presStyleLbl="parChTrans1D4" presStyleIdx="2" presStyleCnt="3"/>
      <dgm:spPr/>
      <dgm:t>
        <a:bodyPr/>
        <a:lstStyle/>
        <a:p>
          <a:endParaRPr lang="es-ES"/>
        </a:p>
      </dgm:t>
    </dgm:pt>
    <dgm:pt modelId="{31B009A1-D3DE-B247-BE6C-E9E89DED27DA}" type="pres">
      <dgm:prSet presAssocID="{D570C5AE-FC6A-B144-B9C0-A15523411D31}" presName="hierRoot4" presStyleCnt="0"/>
      <dgm:spPr/>
    </dgm:pt>
    <dgm:pt modelId="{5276123E-5D25-4D4E-AA79-52160ED9CA5A}" type="pres">
      <dgm:prSet presAssocID="{D570C5AE-FC6A-B144-B9C0-A15523411D31}" presName="composite4" presStyleCnt="0"/>
      <dgm:spPr/>
    </dgm:pt>
    <dgm:pt modelId="{58ED7155-3B12-4F42-92D8-46CE1AF2D07D}" type="pres">
      <dgm:prSet presAssocID="{D570C5AE-FC6A-B144-B9C0-A15523411D31}" presName="background4" presStyleLbl="node4" presStyleIdx="2" presStyleCnt="3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</dgm:pt>
    <dgm:pt modelId="{98A29570-5C59-FD4C-A705-ACCDDCC84BC9}" type="pres">
      <dgm:prSet presAssocID="{D570C5AE-FC6A-B144-B9C0-A15523411D31}" presName="text4" presStyleLbl="fgAcc4" presStyleIdx="2" presStyleCnt="3" custScaleX="142348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2479F86-658A-5341-872A-F6B8C16B7855}" type="pres">
      <dgm:prSet presAssocID="{D570C5AE-FC6A-B144-B9C0-A15523411D31}" presName="hierChild5" presStyleCnt="0"/>
      <dgm:spPr/>
    </dgm:pt>
  </dgm:ptLst>
  <dgm:cxnLst>
    <dgm:cxn modelId="{9EC03CE9-AFF9-1147-B900-9CA46B2A87C1}" type="presOf" srcId="{847EBE8D-8E1A-764E-87CA-A6DB84E4F046}" destId="{9CC52247-C05D-5D4E-A277-CAACC9E68DAA}" srcOrd="0" destOrd="0" presId="urn:microsoft.com/office/officeart/2005/8/layout/hierarchy1"/>
    <dgm:cxn modelId="{56BC8220-5819-9E4B-A819-4E9C414A337B}" srcId="{847EBE8D-8E1A-764E-87CA-A6DB84E4F046}" destId="{B087825E-79B5-2F4D-90CA-48BE119C8924}" srcOrd="0" destOrd="0" parTransId="{35C09317-4413-2A4E-BF6F-3E9B01E0BE10}" sibTransId="{C55D51F5-F54F-0049-8A90-4274F0770ACD}"/>
    <dgm:cxn modelId="{F4FAF6B6-46FF-5244-872F-77CC647A3CAD}" type="presOf" srcId="{5B45170B-94B5-1C4A-AC45-91D01FFA7BAB}" destId="{57BB10C6-6CF4-D441-8CB7-9966BFE53192}" srcOrd="0" destOrd="0" presId="urn:microsoft.com/office/officeart/2005/8/layout/hierarchy1"/>
    <dgm:cxn modelId="{2D8F6CBF-22A3-704A-8582-F47250B0E9F0}" type="presOf" srcId="{35C09317-4413-2A4E-BF6F-3E9B01E0BE10}" destId="{798CAE39-7124-9B47-AACA-C489C5C8A5CD}" srcOrd="0" destOrd="0" presId="urn:microsoft.com/office/officeart/2005/8/layout/hierarchy1"/>
    <dgm:cxn modelId="{74AF9D56-B614-6443-9361-F93726C7C061}" srcId="{B087825E-79B5-2F4D-90CA-48BE119C8924}" destId="{FD4F32A0-F508-6340-B378-515FEB25B029}" srcOrd="1" destOrd="0" parTransId="{1F52E35A-DC0D-E345-B0FD-1F9F44455FBB}" sibTransId="{17738E26-A600-E64A-ABE3-F9181E95F5DC}"/>
    <dgm:cxn modelId="{670037F3-89FC-7144-B59F-8D1F6CA2F00D}" srcId="{45067582-550F-7C40-A1AC-C921AF7F2A30}" destId="{04384C98-6B9E-454B-8D1C-BA9B5A9557A5}" srcOrd="1" destOrd="0" parTransId="{D46C6F0F-4915-464F-BFE4-1F31C3F83589}" sibTransId="{5A886E4B-8948-6442-B543-747360218CA7}"/>
    <dgm:cxn modelId="{4C34A277-5539-C24D-ABF8-BDE17E0B4882}" type="presOf" srcId="{04384C98-6B9E-454B-8D1C-BA9B5A9557A5}" destId="{EA64EB30-B343-7F4A-ABC9-6B58ED0C91C5}" srcOrd="0" destOrd="0" presId="urn:microsoft.com/office/officeart/2005/8/layout/hierarchy1"/>
    <dgm:cxn modelId="{DC037E63-0310-AE4D-8A33-3DA882379D25}" type="presOf" srcId="{64D4B465-C13D-6A4F-AA42-1C87942BFE0E}" destId="{6426E742-1378-EA43-9EF8-85CEA1F84BC6}" srcOrd="0" destOrd="0" presId="urn:microsoft.com/office/officeart/2005/8/layout/hierarchy1"/>
    <dgm:cxn modelId="{67C5094A-B09D-AC46-B59E-3ED9DEC7799C}" type="presOf" srcId="{B087825E-79B5-2F4D-90CA-48BE119C8924}" destId="{B5A51E44-EADF-1642-BCB3-2F6E70289F18}" srcOrd="0" destOrd="0" presId="urn:microsoft.com/office/officeart/2005/8/layout/hierarchy1"/>
    <dgm:cxn modelId="{A44E0FE0-7425-F747-9279-41C686E332CE}" srcId="{847EBE8D-8E1A-764E-87CA-A6DB84E4F046}" destId="{45067582-550F-7C40-A1AC-C921AF7F2A30}" srcOrd="1" destOrd="0" parTransId="{6678C714-A01D-4842-BBD8-62B6DAF21CE4}" sibTransId="{DD527A56-5499-FF4A-B74D-B07DE54F9CCC}"/>
    <dgm:cxn modelId="{14592238-4B8B-7345-A232-B020797F65FA}" type="presOf" srcId="{D570C5AE-FC6A-B144-B9C0-A15523411D31}" destId="{98A29570-5C59-FD4C-A705-ACCDDCC84BC9}" srcOrd="0" destOrd="0" presId="urn:microsoft.com/office/officeart/2005/8/layout/hierarchy1"/>
    <dgm:cxn modelId="{DFC913A3-A895-9A48-9BA1-CDA1F218AEA5}" srcId="{04384C98-6B9E-454B-8D1C-BA9B5A9557A5}" destId="{D570C5AE-FC6A-B144-B9C0-A15523411D31}" srcOrd="0" destOrd="0" parTransId="{5B45170B-94B5-1C4A-AC45-91D01FFA7BAB}" sibTransId="{430DCD59-14EC-6541-A1ED-3FD55941335E}"/>
    <dgm:cxn modelId="{2DEDC817-20D5-9347-9928-D0E7C5E2AFAC}" type="presOf" srcId="{35900EC7-A3D2-1142-A26C-5BEF996F0E01}" destId="{7A462EA1-2685-7843-932F-F8AD73B8DD2B}" srcOrd="0" destOrd="0" presId="urn:microsoft.com/office/officeart/2005/8/layout/hierarchy1"/>
    <dgm:cxn modelId="{3289A1E2-6AE7-144D-9AA7-C2013934B83C}" srcId="{45067582-550F-7C40-A1AC-C921AF7F2A30}" destId="{BED17FD4-4971-F649-8ABD-330A399163B7}" srcOrd="0" destOrd="0" parTransId="{64D4B465-C13D-6A4F-AA42-1C87942BFE0E}" sibTransId="{FE2E03C4-A71B-1941-9AF9-59905B7357AE}"/>
    <dgm:cxn modelId="{BBD5DECF-FB3C-1B48-A41F-F0FF2E2EABA5}" type="presOf" srcId="{D46C6F0F-4915-464F-BFE4-1F31C3F83589}" destId="{F8B32314-6CD4-224C-887F-4B136DC8A2A4}" srcOrd="0" destOrd="0" presId="urn:microsoft.com/office/officeart/2005/8/layout/hierarchy1"/>
    <dgm:cxn modelId="{D41F302C-B906-0746-903B-BCCD54534974}" type="presOf" srcId="{7849E069-C700-6A4D-8DF3-B6BB7E5204D0}" destId="{321D36C2-F5E5-614B-B249-E499D19FDEBA}" srcOrd="0" destOrd="0" presId="urn:microsoft.com/office/officeart/2005/8/layout/hierarchy1"/>
    <dgm:cxn modelId="{EB17A1A3-FF2B-BB43-BEE8-BF78E805BBFC}" type="presOf" srcId="{5B1378D7-E445-6047-B7C9-B80857960CBE}" destId="{F7EF8011-767A-814C-9CD9-3B1EC569AE24}" srcOrd="0" destOrd="0" presId="urn:microsoft.com/office/officeart/2005/8/layout/hierarchy1"/>
    <dgm:cxn modelId="{F7C95CE9-132C-E942-8618-8424C4B920AD}" srcId="{35900EC7-A3D2-1142-A26C-5BEF996F0E01}" destId="{847EBE8D-8E1A-764E-87CA-A6DB84E4F046}" srcOrd="0" destOrd="0" parTransId="{35509364-DF85-8F4D-91B9-02EA569305E1}" sibTransId="{47FF04F0-E17B-F24B-B92E-21D01424DA9A}"/>
    <dgm:cxn modelId="{7DB57E4D-0BF5-5940-A498-224CF22028DE}" type="presOf" srcId="{FB730436-70A2-D843-B65B-4050F83F4939}" destId="{7AEF38F6-4E23-074B-A079-2BA3B4588070}" srcOrd="0" destOrd="0" presId="urn:microsoft.com/office/officeart/2005/8/layout/hierarchy1"/>
    <dgm:cxn modelId="{1562B9B4-D669-204C-A585-E7026D9380A2}" type="presOf" srcId="{BED17FD4-4971-F649-8ABD-330A399163B7}" destId="{55E11685-42DA-A047-AF4F-9BE1F7E1186E}" srcOrd="0" destOrd="0" presId="urn:microsoft.com/office/officeart/2005/8/layout/hierarchy1"/>
    <dgm:cxn modelId="{CAB76426-3E46-B24B-993F-217462056CA8}" type="presOf" srcId="{FD4F32A0-F508-6340-B378-515FEB25B029}" destId="{907D724A-0E71-204E-9983-D1A9A1319076}" srcOrd="0" destOrd="0" presId="urn:microsoft.com/office/officeart/2005/8/layout/hierarchy1"/>
    <dgm:cxn modelId="{AC534AA2-D80E-7C4E-819F-B30293925C61}" type="presOf" srcId="{6678C714-A01D-4842-BBD8-62B6DAF21CE4}" destId="{6697472F-B499-A748-8430-62E26AAF72EA}" srcOrd="0" destOrd="0" presId="urn:microsoft.com/office/officeart/2005/8/layout/hierarchy1"/>
    <dgm:cxn modelId="{FFCA3845-78C0-A34E-9CA5-F739DAC27EF3}" srcId="{B087825E-79B5-2F4D-90CA-48BE119C8924}" destId="{15217E42-315D-3F49-A9F0-9D6374AC2D43}" srcOrd="0" destOrd="0" parTransId="{FB730436-70A2-D843-B65B-4050F83F4939}" sibTransId="{3F7686B3-0CC1-5B44-9FD6-E6B404444DC8}"/>
    <dgm:cxn modelId="{DFC099B0-615E-C14C-8668-434A197D2D87}" type="presOf" srcId="{36187AE7-B613-6A4E-8F97-7627FC2E8BA4}" destId="{AF646427-DFAE-8248-830C-275CE4EFFA9D}" srcOrd="0" destOrd="0" presId="urn:microsoft.com/office/officeart/2005/8/layout/hierarchy1"/>
    <dgm:cxn modelId="{534BEB65-709A-DC4F-96AA-B7CC2D3C0C80}" type="presOf" srcId="{1F52E35A-DC0D-E345-B0FD-1F9F44455FBB}" destId="{CDFF8F28-B470-F840-9AEF-36DF121755DF}" srcOrd="0" destOrd="0" presId="urn:microsoft.com/office/officeart/2005/8/layout/hierarchy1"/>
    <dgm:cxn modelId="{2877E907-E86C-7D49-A431-77A5BF0E5141}" srcId="{15217E42-315D-3F49-A9F0-9D6374AC2D43}" destId="{5B1378D7-E445-6047-B7C9-B80857960CBE}" srcOrd="0" destOrd="0" parTransId="{7849E069-C700-6A4D-8DF3-B6BB7E5204D0}" sibTransId="{B83D4AD8-0FAD-C34E-A5E3-23BC0333C8AE}"/>
    <dgm:cxn modelId="{7748981E-9991-D040-8345-7429F498C874}" type="presOf" srcId="{15217E42-315D-3F49-A9F0-9D6374AC2D43}" destId="{AC95FB84-29C5-E04A-9721-69164EE3454C}" srcOrd="0" destOrd="0" presId="urn:microsoft.com/office/officeart/2005/8/layout/hierarchy1"/>
    <dgm:cxn modelId="{CEBB135D-1A3A-A645-994D-0C48E93A2443}" srcId="{5B1378D7-E445-6047-B7C9-B80857960CBE}" destId="{1C964F7E-DB00-5645-8C35-76ECAC3A47D0}" srcOrd="0" destOrd="0" parTransId="{36187AE7-B613-6A4E-8F97-7627FC2E8BA4}" sibTransId="{FAB1B39B-24ED-3243-9D1F-B82D23000916}"/>
    <dgm:cxn modelId="{79CC5ABC-2115-BA4B-8FBF-A591E32A9757}" type="presOf" srcId="{1C964F7E-DB00-5645-8C35-76ECAC3A47D0}" destId="{432D6F6D-F3D6-9249-A68D-EEC377BF14FA}" srcOrd="0" destOrd="0" presId="urn:microsoft.com/office/officeart/2005/8/layout/hierarchy1"/>
    <dgm:cxn modelId="{E277FF78-C822-3D44-9671-92A77236DBFB}" type="presOf" srcId="{45067582-550F-7C40-A1AC-C921AF7F2A30}" destId="{06B59473-5EC5-3540-9F9C-948F4FF90CF4}" srcOrd="0" destOrd="0" presId="urn:microsoft.com/office/officeart/2005/8/layout/hierarchy1"/>
    <dgm:cxn modelId="{F858DE72-7D3D-CB4B-B019-C52DBDD5EC44}" type="presParOf" srcId="{7A462EA1-2685-7843-932F-F8AD73B8DD2B}" destId="{37F2274A-FFB9-1545-BFE9-0174F90D9F0D}" srcOrd="0" destOrd="0" presId="urn:microsoft.com/office/officeart/2005/8/layout/hierarchy1"/>
    <dgm:cxn modelId="{1DAC1521-3932-9D4A-89D0-00A07A001C91}" type="presParOf" srcId="{37F2274A-FFB9-1545-BFE9-0174F90D9F0D}" destId="{65831927-FEED-8B4D-95A0-BDB642119872}" srcOrd="0" destOrd="0" presId="urn:microsoft.com/office/officeart/2005/8/layout/hierarchy1"/>
    <dgm:cxn modelId="{D27AE94A-4780-8944-96C4-0515373E60DE}" type="presParOf" srcId="{65831927-FEED-8B4D-95A0-BDB642119872}" destId="{E9B8AEF7-D58A-1D4C-B44C-B854CF71224A}" srcOrd="0" destOrd="0" presId="urn:microsoft.com/office/officeart/2005/8/layout/hierarchy1"/>
    <dgm:cxn modelId="{329DBADA-17BD-A04D-8DBB-6A765547EDE8}" type="presParOf" srcId="{65831927-FEED-8B4D-95A0-BDB642119872}" destId="{9CC52247-C05D-5D4E-A277-CAACC9E68DAA}" srcOrd="1" destOrd="0" presId="urn:microsoft.com/office/officeart/2005/8/layout/hierarchy1"/>
    <dgm:cxn modelId="{38798966-2CDB-734D-8301-AD1F16892172}" type="presParOf" srcId="{37F2274A-FFB9-1545-BFE9-0174F90D9F0D}" destId="{108A45B3-3442-ED42-BBFB-0B57BAE8DD11}" srcOrd="1" destOrd="0" presId="urn:microsoft.com/office/officeart/2005/8/layout/hierarchy1"/>
    <dgm:cxn modelId="{127BF0CC-707C-4A4F-B37D-F76FEE83B9A0}" type="presParOf" srcId="{108A45B3-3442-ED42-BBFB-0B57BAE8DD11}" destId="{798CAE39-7124-9B47-AACA-C489C5C8A5CD}" srcOrd="0" destOrd="0" presId="urn:microsoft.com/office/officeart/2005/8/layout/hierarchy1"/>
    <dgm:cxn modelId="{884EE14C-7DF7-4244-B66F-27B444C47EF5}" type="presParOf" srcId="{108A45B3-3442-ED42-BBFB-0B57BAE8DD11}" destId="{F6AA9133-4A5E-7F4C-B79C-A08B32CBF753}" srcOrd="1" destOrd="0" presId="urn:microsoft.com/office/officeart/2005/8/layout/hierarchy1"/>
    <dgm:cxn modelId="{26178AA7-6AEC-AC42-8293-7276810445A7}" type="presParOf" srcId="{F6AA9133-4A5E-7F4C-B79C-A08B32CBF753}" destId="{EBB801B4-0D81-B741-96D2-D69D42BEBF71}" srcOrd="0" destOrd="0" presId="urn:microsoft.com/office/officeart/2005/8/layout/hierarchy1"/>
    <dgm:cxn modelId="{03CC9343-D350-F34E-9014-528915A96A20}" type="presParOf" srcId="{EBB801B4-0D81-B741-96D2-D69D42BEBF71}" destId="{A03414AF-7B82-0F4B-82C2-2519FAF0FD44}" srcOrd="0" destOrd="0" presId="urn:microsoft.com/office/officeart/2005/8/layout/hierarchy1"/>
    <dgm:cxn modelId="{C45ED55C-309C-6A4B-99D7-C53368A1B461}" type="presParOf" srcId="{EBB801B4-0D81-B741-96D2-D69D42BEBF71}" destId="{B5A51E44-EADF-1642-BCB3-2F6E70289F18}" srcOrd="1" destOrd="0" presId="urn:microsoft.com/office/officeart/2005/8/layout/hierarchy1"/>
    <dgm:cxn modelId="{12C9C1BD-6AFB-EB4B-8832-C0B4CA4BE7A5}" type="presParOf" srcId="{F6AA9133-4A5E-7F4C-B79C-A08B32CBF753}" destId="{A2EA7C1F-F0D1-6E4E-9403-18BE4C96584C}" srcOrd="1" destOrd="0" presId="urn:microsoft.com/office/officeart/2005/8/layout/hierarchy1"/>
    <dgm:cxn modelId="{AE63A55A-93DB-6149-B0FC-D9FA9F3D3997}" type="presParOf" srcId="{A2EA7C1F-F0D1-6E4E-9403-18BE4C96584C}" destId="{7AEF38F6-4E23-074B-A079-2BA3B4588070}" srcOrd="0" destOrd="0" presId="urn:microsoft.com/office/officeart/2005/8/layout/hierarchy1"/>
    <dgm:cxn modelId="{0B7FD4B4-D056-AB4C-B873-DE1429624630}" type="presParOf" srcId="{A2EA7C1F-F0D1-6E4E-9403-18BE4C96584C}" destId="{426BFA43-3F1F-1A48-820E-E102A300C6DE}" srcOrd="1" destOrd="0" presId="urn:microsoft.com/office/officeart/2005/8/layout/hierarchy1"/>
    <dgm:cxn modelId="{4C290B0A-5645-2640-9941-0660F758F6A8}" type="presParOf" srcId="{426BFA43-3F1F-1A48-820E-E102A300C6DE}" destId="{C837F7FB-CDF8-1148-A592-0F49B511FE2D}" srcOrd="0" destOrd="0" presId="urn:microsoft.com/office/officeart/2005/8/layout/hierarchy1"/>
    <dgm:cxn modelId="{E7DD1A1A-0186-AC4A-96ED-80ACCEB3AC3B}" type="presParOf" srcId="{C837F7FB-CDF8-1148-A592-0F49B511FE2D}" destId="{D765EED0-EAB5-784D-86E9-9D193C59E041}" srcOrd="0" destOrd="0" presId="urn:microsoft.com/office/officeart/2005/8/layout/hierarchy1"/>
    <dgm:cxn modelId="{4F67B6E6-CB77-3E42-AD21-7E13DD4018C8}" type="presParOf" srcId="{C837F7FB-CDF8-1148-A592-0F49B511FE2D}" destId="{AC95FB84-29C5-E04A-9721-69164EE3454C}" srcOrd="1" destOrd="0" presId="urn:microsoft.com/office/officeart/2005/8/layout/hierarchy1"/>
    <dgm:cxn modelId="{40EB3E07-B90F-6D48-840E-42736E90D161}" type="presParOf" srcId="{426BFA43-3F1F-1A48-820E-E102A300C6DE}" destId="{066FC346-A4B9-7546-95A5-D9B1A8796823}" srcOrd="1" destOrd="0" presId="urn:microsoft.com/office/officeart/2005/8/layout/hierarchy1"/>
    <dgm:cxn modelId="{78C78CEF-3083-2242-8284-4430AA72BD96}" type="presParOf" srcId="{066FC346-A4B9-7546-95A5-D9B1A8796823}" destId="{321D36C2-F5E5-614B-B249-E499D19FDEBA}" srcOrd="0" destOrd="0" presId="urn:microsoft.com/office/officeart/2005/8/layout/hierarchy1"/>
    <dgm:cxn modelId="{E0F5D3E0-535F-2A4C-9DE4-800CD6AF51EB}" type="presParOf" srcId="{066FC346-A4B9-7546-95A5-D9B1A8796823}" destId="{030E5E24-B770-2443-9FA8-06ECD4A82451}" srcOrd="1" destOrd="0" presId="urn:microsoft.com/office/officeart/2005/8/layout/hierarchy1"/>
    <dgm:cxn modelId="{14C119AE-17EA-804B-913B-A7E1A37BA68B}" type="presParOf" srcId="{030E5E24-B770-2443-9FA8-06ECD4A82451}" destId="{5E7E5EB8-BBE3-2E46-93C2-6E618C319BD7}" srcOrd="0" destOrd="0" presId="urn:microsoft.com/office/officeart/2005/8/layout/hierarchy1"/>
    <dgm:cxn modelId="{2020F8D6-C896-C54D-835F-C79305F62B18}" type="presParOf" srcId="{5E7E5EB8-BBE3-2E46-93C2-6E618C319BD7}" destId="{0F5BCBC2-EEC9-FD4B-936E-E9AE06848257}" srcOrd="0" destOrd="0" presId="urn:microsoft.com/office/officeart/2005/8/layout/hierarchy1"/>
    <dgm:cxn modelId="{97770502-D69C-5740-ABD9-454CEBAE4D2D}" type="presParOf" srcId="{5E7E5EB8-BBE3-2E46-93C2-6E618C319BD7}" destId="{F7EF8011-767A-814C-9CD9-3B1EC569AE24}" srcOrd="1" destOrd="0" presId="urn:microsoft.com/office/officeart/2005/8/layout/hierarchy1"/>
    <dgm:cxn modelId="{FFC7A786-081F-1B49-AE39-12305E2ADB6F}" type="presParOf" srcId="{030E5E24-B770-2443-9FA8-06ECD4A82451}" destId="{B0B23535-5E45-D94B-B277-DA7087E04330}" srcOrd="1" destOrd="0" presId="urn:microsoft.com/office/officeart/2005/8/layout/hierarchy1"/>
    <dgm:cxn modelId="{22E04A6A-D829-0847-9BE5-C355A77DE49E}" type="presParOf" srcId="{B0B23535-5E45-D94B-B277-DA7087E04330}" destId="{AF646427-DFAE-8248-830C-275CE4EFFA9D}" srcOrd="0" destOrd="0" presId="urn:microsoft.com/office/officeart/2005/8/layout/hierarchy1"/>
    <dgm:cxn modelId="{3E169E41-3EF5-054E-B436-ED5EDDFB7F8C}" type="presParOf" srcId="{B0B23535-5E45-D94B-B277-DA7087E04330}" destId="{3EB8301E-D13D-1E41-94B8-8B0087C6765E}" srcOrd="1" destOrd="0" presId="urn:microsoft.com/office/officeart/2005/8/layout/hierarchy1"/>
    <dgm:cxn modelId="{1BB1D4AB-6A1B-6E4B-B608-BB387DD5E9BD}" type="presParOf" srcId="{3EB8301E-D13D-1E41-94B8-8B0087C6765E}" destId="{FA32B8A1-3D12-ED4D-8D85-FD19993408E7}" srcOrd="0" destOrd="0" presId="urn:microsoft.com/office/officeart/2005/8/layout/hierarchy1"/>
    <dgm:cxn modelId="{F63BC47B-090A-C14C-9C5F-9DBA98D5A117}" type="presParOf" srcId="{FA32B8A1-3D12-ED4D-8D85-FD19993408E7}" destId="{25E5C9D9-0FE7-7A49-8DC9-810E02A96C30}" srcOrd="0" destOrd="0" presId="urn:microsoft.com/office/officeart/2005/8/layout/hierarchy1"/>
    <dgm:cxn modelId="{665D0702-DAF7-ED41-9B3C-10B20C8F94DE}" type="presParOf" srcId="{FA32B8A1-3D12-ED4D-8D85-FD19993408E7}" destId="{432D6F6D-F3D6-9249-A68D-EEC377BF14FA}" srcOrd="1" destOrd="0" presId="urn:microsoft.com/office/officeart/2005/8/layout/hierarchy1"/>
    <dgm:cxn modelId="{A0D8302F-3249-E84B-87A8-4C5DE6314F7A}" type="presParOf" srcId="{3EB8301E-D13D-1E41-94B8-8B0087C6765E}" destId="{8A4C1BB3-0AC8-BC43-A336-66A9EF7419BC}" srcOrd="1" destOrd="0" presId="urn:microsoft.com/office/officeart/2005/8/layout/hierarchy1"/>
    <dgm:cxn modelId="{F965841B-7675-9B4D-937F-5DBF0FC10ACA}" type="presParOf" srcId="{A2EA7C1F-F0D1-6E4E-9403-18BE4C96584C}" destId="{CDFF8F28-B470-F840-9AEF-36DF121755DF}" srcOrd="2" destOrd="0" presId="urn:microsoft.com/office/officeart/2005/8/layout/hierarchy1"/>
    <dgm:cxn modelId="{C8086869-DFA5-A94D-B1DD-16EFBBE79F01}" type="presParOf" srcId="{A2EA7C1F-F0D1-6E4E-9403-18BE4C96584C}" destId="{F1F1AD5F-ABB1-0B46-8FD1-52B4C2C912DD}" srcOrd="3" destOrd="0" presId="urn:microsoft.com/office/officeart/2005/8/layout/hierarchy1"/>
    <dgm:cxn modelId="{1B9F5AF4-A61D-FF40-80D9-F988CB9FB015}" type="presParOf" srcId="{F1F1AD5F-ABB1-0B46-8FD1-52B4C2C912DD}" destId="{4658FC6C-384F-2A43-8A92-5488A1854260}" srcOrd="0" destOrd="0" presId="urn:microsoft.com/office/officeart/2005/8/layout/hierarchy1"/>
    <dgm:cxn modelId="{240515D7-584E-5043-95EC-C4050CCC9329}" type="presParOf" srcId="{4658FC6C-384F-2A43-8A92-5488A1854260}" destId="{5370E74A-FA87-D240-B60E-02D748A04AB2}" srcOrd="0" destOrd="0" presId="urn:microsoft.com/office/officeart/2005/8/layout/hierarchy1"/>
    <dgm:cxn modelId="{8B08A451-17DC-B94A-B1E5-0503FD742953}" type="presParOf" srcId="{4658FC6C-384F-2A43-8A92-5488A1854260}" destId="{907D724A-0E71-204E-9983-D1A9A1319076}" srcOrd="1" destOrd="0" presId="urn:microsoft.com/office/officeart/2005/8/layout/hierarchy1"/>
    <dgm:cxn modelId="{C18E9C4D-F56F-5D4F-9604-22F1D1E44594}" type="presParOf" srcId="{F1F1AD5F-ABB1-0B46-8FD1-52B4C2C912DD}" destId="{52160263-1940-104D-98B7-7DF59F56D7FC}" srcOrd="1" destOrd="0" presId="urn:microsoft.com/office/officeart/2005/8/layout/hierarchy1"/>
    <dgm:cxn modelId="{502F2458-0178-684B-97E4-A19BC7B689E4}" type="presParOf" srcId="{108A45B3-3442-ED42-BBFB-0B57BAE8DD11}" destId="{6697472F-B499-A748-8430-62E26AAF72EA}" srcOrd="2" destOrd="0" presId="urn:microsoft.com/office/officeart/2005/8/layout/hierarchy1"/>
    <dgm:cxn modelId="{A4200E7C-E917-D54B-999D-E5164B7B272D}" type="presParOf" srcId="{108A45B3-3442-ED42-BBFB-0B57BAE8DD11}" destId="{50FFFB09-07BA-F24D-92AC-3B08A5925525}" srcOrd="3" destOrd="0" presId="urn:microsoft.com/office/officeart/2005/8/layout/hierarchy1"/>
    <dgm:cxn modelId="{123F1A61-66D8-5542-AC75-51452C47B569}" type="presParOf" srcId="{50FFFB09-07BA-F24D-92AC-3B08A5925525}" destId="{6C9442EA-E916-2846-A9E8-83B3FAD0AB6D}" srcOrd="0" destOrd="0" presId="urn:microsoft.com/office/officeart/2005/8/layout/hierarchy1"/>
    <dgm:cxn modelId="{17460E66-2E06-884B-B825-8EDB86173194}" type="presParOf" srcId="{6C9442EA-E916-2846-A9E8-83B3FAD0AB6D}" destId="{F6F8C82F-9E75-DA44-AA90-A44DF9F63EC1}" srcOrd="0" destOrd="0" presId="urn:microsoft.com/office/officeart/2005/8/layout/hierarchy1"/>
    <dgm:cxn modelId="{F55CE6E6-8886-AC41-ACC4-4E59B50F0958}" type="presParOf" srcId="{6C9442EA-E916-2846-A9E8-83B3FAD0AB6D}" destId="{06B59473-5EC5-3540-9F9C-948F4FF90CF4}" srcOrd="1" destOrd="0" presId="urn:microsoft.com/office/officeart/2005/8/layout/hierarchy1"/>
    <dgm:cxn modelId="{B099893E-B6F9-684E-B77C-2C0B3CE24DA1}" type="presParOf" srcId="{50FFFB09-07BA-F24D-92AC-3B08A5925525}" destId="{6EA4B2EE-591B-3E44-BDD2-4D2004FB2635}" srcOrd="1" destOrd="0" presId="urn:microsoft.com/office/officeart/2005/8/layout/hierarchy1"/>
    <dgm:cxn modelId="{2F85CFCF-EB28-CF4F-95BA-CF6BF14AA7BF}" type="presParOf" srcId="{6EA4B2EE-591B-3E44-BDD2-4D2004FB2635}" destId="{6426E742-1378-EA43-9EF8-85CEA1F84BC6}" srcOrd="0" destOrd="0" presId="urn:microsoft.com/office/officeart/2005/8/layout/hierarchy1"/>
    <dgm:cxn modelId="{09C6E141-7FC4-D24A-A917-2EBA997E58C5}" type="presParOf" srcId="{6EA4B2EE-591B-3E44-BDD2-4D2004FB2635}" destId="{236B5EA4-ED01-9749-AC12-451498B9F240}" srcOrd="1" destOrd="0" presId="urn:microsoft.com/office/officeart/2005/8/layout/hierarchy1"/>
    <dgm:cxn modelId="{7FB30455-7DFE-544A-8AF0-3E3229579E97}" type="presParOf" srcId="{236B5EA4-ED01-9749-AC12-451498B9F240}" destId="{656D4F4C-1FE4-DD4F-8984-DA825EC9EB03}" srcOrd="0" destOrd="0" presId="urn:microsoft.com/office/officeart/2005/8/layout/hierarchy1"/>
    <dgm:cxn modelId="{A24BFC76-531B-F347-BEC4-6452DCBAD339}" type="presParOf" srcId="{656D4F4C-1FE4-DD4F-8984-DA825EC9EB03}" destId="{333C3C1C-A048-0B42-867B-F7494948AE17}" srcOrd="0" destOrd="0" presId="urn:microsoft.com/office/officeart/2005/8/layout/hierarchy1"/>
    <dgm:cxn modelId="{8A74C541-DD08-EA42-A94F-A10D947D116B}" type="presParOf" srcId="{656D4F4C-1FE4-DD4F-8984-DA825EC9EB03}" destId="{55E11685-42DA-A047-AF4F-9BE1F7E1186E}" srcOrd="1" destOrd="0" presId="urn:microsoft.com/office/officeart/2005/8/layout/hierarchy1"/>
    <dgm:cxn modelId="{3D462EC4-FAE2-6245-8CDF-E95CA0025C65}" type="presParOf" srcId="{236B5EA4-ED01-9749-AC12-451498B9F240}" destId="{99536042-FFD9-1A46-8A50-9A058B57054B}" srcOrd="1" destOrd="0" presId="urn:microsoft.com/office/officeart/2005/8/layout/hierarchy1"/>
    <dgm:cxn modelId="{81FBDB15-DEC6-7F41-8190-BD389D06B21D}" type="presParOf" srcId="{6EA4B2EE-591B-3E44-BDD2-4D2004FB2635}" destId="{F8B32314-6CD4-224C-887F-4B136DC8A2A4}" srcOrd="2" destOrd="0" presId="urn:microsoft.com/office/officeart/2005/8/layout/hierarchy1"/>
    <dgm:cxn modelId="{DAFD538F-B7AF-724E-B772-A515B4E10FCE}" type="presParOf" srcId="{6EA4B2EE-591B-3E44-BDD2-4D2004FB2635}" destId="{0BC90110-6399-F84D-B715-327F4AB519F9}" srcOrd="3" destOrd="0" presId="urn:microsoft.com/office/officeart/2005/8/layout/hierarchy1"/>
    <dgm:cxn modelId="{2CA50496-A914-1F44-B08C-CE0A0639A05D}" type="presParOf" srcId="{0BC90110-6399-F84D-B715-327F4AB519F9}" destId="{A3B9650B-EF45-3242-8622-C777F32FE804}" srcOrd="0" destOrd="0" presId="urn:microsoft.com/office/officeart/2005/8/layout/hierarchy1"/>
    <dgm:cxn modelId="{869CFABA-97F6-6E4B-8DD3-C40E42A19290}" type="presParOf" srcId="{A3B9650B-EF45-3242-8622-C777F32FE804}" destId="{36B2DFF5-71E3-7E46-87C9-DFEA2C11345F}" srcOrd="0" destOrd="0" presId="urn:microsoft.com/office/officeart/2005/8/layout/hierarchy1"/>
    <dgm:cxn modelId="{F33317E0-5E01-A14F-BF3D-681B1E536D89}" type="presParOf" srcId="{A3B9650B-EF45-3242-8622-C777F32FE804}" destId="{EA64EB30-B343-7F4A-ABC9-6B58ED0C91C5}" srcOrd="1" destOrd="0" presId="urn:microsoft.com/office/officeart/2005/8/layout/hierarchy1"/>
    <dgm:cxn modelId="{B285674E-442A-7F4C-BEEE-C8B7B9976EE9}" type="presParOf" srcId="{0BC90110-6399-F84D-B715-327F4AB519F9}" destId="{2FA8DCA3-A490-4249-B454-44E7B9CA01C5}" srcOrd="1" destOrd="0" presId="urn:microsoft.com/office/officeart/2005/8/layout/hierarchy1"/>
    <dgm:cxn modelId="{B3E918CA-9C9D-F549-A107-D4D97946589C}" type="presParOf" srcId="{2FA8DCA3-A490-4249-B454-44E7B9CA01C5}" destId="{57BB10C6-6CF4-D441-8CB7-9966BFE53192}" srcOrd="0" destOrd="0" presId="urn:microsoft.com/office/officeart/2005/8/layout/hierarchy1"/>
    <dgm:cxn modelId="{693ACF4B-6A1C-CE46-8197-A7C5D3923322}" type="presParOf" srcId="{2FA8DCA3-A490-4249-B454-44E7B9CA01C5}" destId="{31B009A1-D3DE-B247-BE6C-E9E89DED27DA}" srcOrd="1" destOrd="0" presId="urn:microsoft.com/office/officeart/2005/8/layout/hierarchy1"/>
    <dgm:cxn modelId="{A66E5ECF-DB54-274E-A6DA-68E010C18895}" type="presParOf" srcId="{31B009A1-D3DE-B247-BE6C-E9E89DED27DA}" destId="{5276123E-5D25-4D4E-AA79-52160ED9CA5A}" srcOrd="0" destOrd="0" presId="urn:microsoft.com/office/officeart/2005/8/layout/hierarchy1"/>
    <dgm:cxn modelId="{70432897-378F-B14D-A230-52A3302A454A}" type="presParOf" srcId="{5276123E-5D25-4D4E-AA79-52160ED9CA5A}" destId="{58ED7155-3B12-4F42-92D8-46CE1AF2D07D}" srcOrd="0" destOrd="0" presId="urn:microsoft.com/office/officeart/2005/8/layout/hierarchy1"/>
    <dgm:cxn modelId="{F770C38C-FA43-8945-ACF4-27A5E40B56C6}" type="presParOf" srcId="{5276123E-5D25-4D4E-AA79-52160ED9CA5A}" destId="{98A29570-5C59-FD4C-A705-ACCDDCC84BC9}" srcOrd="1" destOrd="0" presId="urn:microsoft.com/office/officeart/2005/8/layout/hierarchy1"/>
    <dgm:cxn modelId="{854EAF24-AFFB-6444-8281-2ABF1394FC58}" type="presParOf" srcId="{31B009A1-D3DE-B247-BE6C-E9E89DED27DA}" destId="{62479F86-658A-5341-872A-F6B8C16B785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900EC7-A3D2-1142-A26C-5BEF996F0E01}" type="doc">
      <dgm:prSet loTypeId="urn:microsoft.com/office/officeart/2005/8/layout/hierarchy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47EBE8D-8E1A-764E-87CA-A6DB84E4F046}">
      <dgm:prSet phldrT="[Texto]" custT="1"/>
      <dgm:spPr/>
      <dgm:t>
        <a:bodyPr/>
        <a:lstStyle/>
        <a:p>
          <a:r>
            <a:rPr lang="es-ES" sz="2000" b="1" dirty="0" smtClean="0"/>
            <a:t>Ciclo II</a:t>
          </a:r>
          <a:endParaRPr lang="es-ES" sz="2000" b="1" dirty="0"/>
        </a:p>
      </dgm:t>
    </dgm:pt>
    <dgm:pt modelId="{35509364-DF85-8F4D-91B9-02EA569305E1}" type="parTrans" cxnId="{F7C95CE9-132C-E942-8618-8424C4B920AD}">
      <dgm:prSet/>
      <dgm:spPr/>
      <dgm:t>
        <a:bodyPr/>
        <a:lstStyle/>
        <a:p>
          <a:endParaRPr lang="es-ES" sz="1400"/>
        </a:p>
      </dgm:t>
    </dgm:pt>
    <dgm:pt modelId="{47FF04F0-E17B-F24B-B92E-21D01424DA9A}" type="sibTrans" cxnId="{F7C95CE9-132C-E942-8618-8424C4B920AD}">
      <dgm:prSet/>
      <dgm:spPr/>
      <dgm:t>
        <a:bodyPr/>
        <a:lstStyle/>
        <a:p>
          <a:endParaRPr lang="es-ES" sz="1400"/>
        </a:p>
      </dgm:t>
    </dgm:pt>
    <dgm:pt modelId="{B087825E-79B5-2F4D-90CA-48BE119C8924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600" b="1" dirty="0" smtClean="0"/>
            <a:t>Acompañamiento 2-1</a:t>
          </a:r>
          <a:endParaRPr lang="es-ES" sz="1600" b="1" dirty="0"/>
        </a:p>
      </dgm:t>
    </dgm:pt>
    <dgm:pt modelId="{35C09317-4413-2A4E-BF6F-3E9B01E0BE10}" type="parTrans" cxnId="{56BC8220-5819-9E4B-A819-4E9C414A337B}">
      <dgm:prSet/>
      <dgm:spPr/>
      <dgm:t>
        <a:bodyPr/>
        <a:lstStyle/>
        <a:p>
          <a:endParaRPr lang="es-ES" sz="1400"/>
        </a:p>
      </dgm:t>
    </dgm:pt>
    <dgm:pt modelId="{C55D51F5-F54F-0049-8A90-4274F0770ACD}" type="sibTrans" cxnId="{56BC8220-5819-9E4B-A819-4E9C414A337B}">
      <dgm:prSet/>
      <dgm:spPr/>
      <dgm:t>
        <a:bodyPr/>
        <a:lstStyle/>
        <a:p>
          <a:endParaRPr lang="es-ES" sz="1400"/>
        </a:p>
      </dgm:t>
    </dgm:pt>
    <dgm:pt modelId="{15217E42-315D-3F49-A9F0-9D6374AC2D43}">
      <dgm:prSet phldrT="[Tex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0" dirty="0" smtClean="0"/>
            <a:t>2-1-A. Sesión de Trabajo Situado</a:t>
          </a:r>
        </a:p>
        <a:p>
          <a:r>
            <a:rPr lang="es-ES_tradnl" sz="1400" b="1" dirty="0" smtClean="0"/>
            <a:t>Evaluación Formativa Aplicada a Matemáticas </a:t>
          </a:r>
          <a:endParaRPr lang="es-ES" sz="1400" b="1" dirty="0"/>
        </a:p>
      </dgm:t>
    </dgm:pt>
    <dgm:pt modelId="{FB730436-70A2-D843-B65B-4050F83F4939}" type="parTrans" cxnId="{FFCA3845-78C0-A34E-9CA5-F739DAC27EF3}">
      <dgm:prSet/>
      <dgm:spPr/>
      <dgm:t>
        <a:bodyPr/>
        <a:lstStyle/>
        <a:p>
          <a:endParaRPr lang="es-ES" sz="1400"/>
        </a:p>
      </dgm:t>
    </dgm:pt>
    <dgm:pt modelId="{3F7686B3-0CC1-5B44-9FD6-E6B404444DC8}" type="sibTrans" cxnId="{FFCA3845-78C0-A34E-9CA5-F739DAC27EF3}">
      <dgm:prSet/>
      <dgm:spPr/>
      <dgm:t>
        <a:bodyPr/>
        <a:lstStyle/>
        <a:p>
          <a:endParaRPr lang="es-ES" sz="1400"/>
        </a:p>
      </dgm:t>
    </dgm:pt>
    <dgm:pt modelId="{45067582-550F-7C40-A1AC-C921AF7F2A30}">
      <dgm:prSet phldrT="[Texto]" custT="1">
        <dgm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600" b="1" dirty="0" smtClean="0"/>
            <a:t>Acompañamiento 2-2</a:t>
          </a:r>
          <a:endParaRPr lang="es-ES" sz="1600" b="1" dirty="0"/>
        </a:p>
      </dgm:t>
    </dgm:pt>
    <dgm:pt modelId="{6678C714-A01D-4842-BBD8-62B6DAF21CE4}" type="parTrans" cxnId="{A44E0FE0-7425-F747-9279-41C686E332CE}">
      <dgm:prSet/>
      <dgm:spPr/>
      <dgm:t>
        <a:bodyPr/>
        <a:lstStyle/>
        <a:p>
          <a:endParaRPr lang="es-ES" sz="1400"/>
        </a:p>
      </dgm:t>
    </dgm:pt>
    <dgm:pt modelId="{DD527A56-5499-FF4A-B74D-B07DE54F9CCC}" type="sibTrans" cxnId="{A44E0FE0-7425-F747-9279-41C686E332CE}">
      <dgm:prSet/>
      <dgm:spPr/>
      <dgm:t>
        <a:bodyPr/>
        <a:lstStyle/>
        <a:p>
          <a:endParaRPr lang="es-ES" sz="1400"/>
        </a:p>
      </dgm:t>
    </dgm:pt>
    <dgm:pt modelId="{BED17FD4-4971-F649-8ABD-330A399163B7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1" dirty="0" smtClean="0"/>
            <a:t>Observación en Aula</a:t>
          </a:r>
          <a:endParaRPr lang="es-ES" sz="1400" b="1" dirty="0"/>
        </a:p>
      </dgm:t>
    </dgm:pt>
    <dgm:pt modelId="{64D4B465-C13D-6A4F-AA42-1C87942BFE0E}" type="parTrans" cxnId="{3289A1E2-6AE7-144D-9AA7-C2013934B83C}">
      <dgm:prSet/>
      <dgm:spPr/>
      <dgm:t>
        <a:bodyPr/>
        <a:lstStyle/>
        <a:p>
          <a:endParaRPr lang="es-ES" sz="1400"/>
        </a:p>
      </dgm:t>
    </dgm:pt>
    <dgm:pt modelId="{FE2E03C4-A71B-1941-9AF9-59905B7357AE}" type="sibTrans" cxnId="{3289A1E2-6AE7-144D-9AA7-C2013934B83C}">
      <dgm:prSet/>
      <dgm:spPr/>
      <dgm:t>
        <a:bodyPr/>
        <a:lstStyle/>
        <a:p>
          <a:endParaRPr lang="es-ES" sz="1400"/>
        </a:p>
      </dgm:t>
    </dgm:pt>
    <dgm:pt modelId="{5B1378D7-E445-6047-B7C9-B80857960CBE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0" dirty="0" smtClean="0"/>
            <a:t>2-1-B. Sesión de Trabajo Situado</a:t>
          </a:r>
        </a:p>
        <a:p>
          <a:r>
            <a:rPr lang="es-ES_tradnl" sz="1400" b="1" dirty="0" smtClean="0"/>
            <a:t>Evaluación Formativa Aplicada a Lenguaje </a:t>
          </a:r>
          <a:endParaRPr lang="es-ES" sz="1400" b="1" dirty="0"/>
        </a:p>
      </dgm:t>
    </dgm:pt>
    <dgm:pt modelId="{7849E069-C700-6A4D-8DF3-B6BB7E5204D0}" type="parTrans" cxnId="{2877E907-E86C-7D49-A431-77A5BF0E5141}">
      <dgm:prSet/>
      <dgm:spPr/>
      <dgm:t>
        <a:bodyPr/>
        <a:lstStyle/>
        <a:p>
          <a:endParaRPr lang="es-ES" sz="1400"/>
        </a:p>
      </dgm:t>
    </dgm:pt>
    <dgm:pt modelId="{B83D4AD8-0FAD-C34E-A5E3-23BC0333C8AE}" type="sibTrans" cxnId="{2877E907-E86C-7D49-A431-77A5BF0E5141}">
      <dgm:prSet/>
      <dgm:spPr/>
      <dgm:t>
        <a:bodyPr/>
        <a:lstStyle/>
        <a:p>
          <a:endParaRPr lang="es-ES" sz="1400"/>
        </a:p>
      </dgm:t>
    </dgm:pt>
    <dgm:pt modelId="{FD4F32A0-F508-6340-B378-515FEB25B029}">
      <dgm:prSet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1" dirty="0" smtClean="0"/>
            <a:t>Observación en Aula</a:t>
          </a:r>
          <a:endParaRPr lang="es-ES" sz="1400" b="1" dirty="0"/>
        </a:p>
      </dgm:t>
    </dgm:pt>
    <dgm:pt modelId="{1F52E35A-DC0D-E345-B0FD-1F9F44455FBB}" type="parTrans" cxnId="{74AF9D56-B614-6443-9361-F93726C7C061}">
      <dgm:prSet/>
      <dgm:spPr/>
      <dgm:t>
        <a:bodyPr/>
        <a:lstStyle/>
        <a:p>
          <a:endParaRPr lang="es-ES" sz="1400"/>
        </a:p>
      </dgm:t>
    </dgm:pt>
    <dgm:pt modelId="{17738E26-A600-E64A-ABE3-F9181E95F5DC}" type="sibTrans" cxnId="{74AF9D56-B614-6443-9361-F93726C7C061}">
      <dgm:prSet/>
      <dgm:spPr/>
      <dgm:t>
        <a:bodyPr/>
        <a:lstStyle/>
        <a:p>
          <a:endParaRPr lang="es-ES" sz="1400"/>
        </a:p>
      </dgm:t>
    </dgm:pt>
    <dgm:pt modelId="{04384C98-6B9E-454B-8D1C-BA9B5A9557A5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0" dirty="0" smtClean="0"/>
            <a:t>2-2-A. Sesión de Trabajo Situado</a:t>
          </a:r>
        </a:p>
        <a:p>
          <a:r>
            <a:rPr lang="es-ES" sz="1400" b="1" dirty="0" smtClean="0"/>
            <a:t>Análisis de los Aprendizajes</a:t>
          </a:r>
          <a:endParaRPr lang="es-ES" sz="1400" b="1" dirty="0"/>
        </a:p>
      </dgm:t>
    </dgm:pt>
    <dgm:pt modelId="{D46C6F0F-4915-464F-BFE4-1F31C3F83589}" type="parTrans" cxnId="{670037F3-89FC-7144-B59F-8D1F6CA2F00D}">
      <dgm:prSet/>
      <dgm:spPr/>
      <dgm:t>
        <a:bodyPr/>
        <a:lstStyle/>
        <a:p>
          <a:endParaRPr lang="es-ES"/>
        </a:p>
      </dgm:t>
    </dgm:pt>
    <dgm:pt modelId="{5A886E4B-8948-6442-B543-747360218CA7}" type="sibTrans" cxnId="{670037F3-89FC-7144-B59F-8D1F6CA2F00D}">
      <dgm:prSet/>
      <dgm:spPr/>
      <dgm:t>
        <a:bodyPr/>
        <a:lstStyle/>
        <a:p>
          <a:endParaRPr lang="es-ES"/>
        </a:p>
      </dgm:t>
    </dgm:pt>
    <dgm:pt modelId="{D570C5AE-FC6A-B144-B9C0-A15523411D31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400" b="0" dirty="0" smtClean="0"/>
            <a:t>2-2-B. Sesión de Trabajo Situado</a:t>
          </a:r>
        </a:p>
        <a:p>
          <a:r>
            <a:rPr lang="es-ES" sz="1400" b="1" dirty="0" smtClean="0"/>
            <a:t>Análisis y Gestión de Aula</a:t>
          </a:r>
          <a:endParaRPr lang="es-ES" sz="1400" b="1" dirty="0"/>
        </a:p>
      </dgm:t>
    </dgm:pt>
    <dgm:pt modelId="{5B45170B-94B5-1C4A-AC45-91D01FFA7BAB}" type="parTrans" cxnId="{DFC913A3-A895-9A48-9BA1-CDA1F218AEA5}">
      <dgm:prSet/>
      <dgm:spPr/>
      <dgm:t>
        <a:bodyPr/>
        <a:lstStyle/>
        <a:p>
          <a:endParaRPr lang="es-ES"/>
        </a:p>
      </dgm:t>
    </dgm:pt>
    <dgm:pt modelId="{430DCD59-14EC-6541-A1ED-3FD55941335E}" type="sibTrans" cxnId="{DFC913A3-A895-9A48-9BA1-CDA1F218AEA5}">
      <dgm:prSet/>
      <dgm:spPr/>
      <dgm:t>
        <a:bodyPr/>
        <a:lstStyle/>
        <a:p>
          <a:endParaRPr lang="es-ES"/>
        </a:p>
      </dgm:t>
    </dgm:pt>
    <dgm:pt modelId="{7A462EA1-2685-7843-932F-F8AD73B8DD2B}" type="pres">
      <dgm:prSet presAssocID="{35900EC7-A3D2-1142-A26C-5BEF996F0E0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S"/>
        </a:p>
      </dgm:t>
    </dgm:pt>
    <dgm:pt modelId="{37F2274A-FFB9-1545-BFE9-0174F90D9F0D}" type="pres">
      <dgm:prSet presAssocID="{847EBE8D-8E1A-764E-87CA-A6DB84E4F046}" presName="hierRoot1" presStyleCnt="0"/>
      <dgm:spPr/>
    </dgm:pt>
    <dgm:pt modelId="{65831927-FEED-8B4D-95A0-BDB642119872}" type="pres">
      <dgm:prSet presAssocID="{847EBE8D-8E1A-764E-87CA-A6DB84E4F046}" presName="composite" presStyleCnt="0"/>
      <dgm:spPr/>
    </dgm:pt>
    <dgm:pt modelId="{E9B8AEF7-D58A-1D4C-B44C-B854CF71224A}" type="pres">
      <dgm:prSet presAssocID="{847EBE8D-8E1A-764E-87CA-A6DB84E4F046}" presName="background" presStyleLbl="node0" presStyleIdx="0" presStyleCnt="1"/>
      <dgm:spPr/>
    </dgm:pt>
    <dgm:pt modelId="{9CC52247-C05D-5D4E-A277-CAACC9E68DAA}" type="pres">
      <dgm:prSet presAssocID="{847EBE8D-8E1A-764E-87CA-A6DB84E4F046}" presName="text" presStyleLbl="fgAcc0" presStyleIdx="0" presStyleCnt="1" custScaleY="6441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08A45B3-3442-ED42-BBFB-0B57BAE8DD11}" type="pres">
      <dgm:prSet presAssocID="{847EBE8D-8E1A-764E-87CA-A6DB84E4F046}" presName="hierChild2" presStyleCnt="0"/>
      <dgm:spPr/>
    </dgm:pt>
    <dgm:pt modelId="{798CAE39-7124-9B47-AACA-C489C5C8A5CD}" type="pres">
      <dgm:prSet presAssocID="{35C09317-4413-2A4E-BF6F-3E9B01E0BE10}" presName="Name10" presStyleLbl="parChTrans1D2" presStyleIdx="0" presStyleCnt="2"/>
      <dgm:spPr/>
      <dgm:t>
        <a:bodyPr/>
        <a:lstStyle/>
        <a:p>
          <a:endParaRPr lang="es-ES"/>
        </a:p>
      </dgm:t>
    </dgm:pt>
    <dgm:pt modelId="{F6AA9133-4A5E-7F4C-B79C-A08B32CBF753}" type="pres">
      <dgm:prSet presAssocID="{B087825E-79B5-2F4D-90CA-48BE119C8924}" presName="hierRoot2" presStyleCnt="0"/>
      <dgm:spPr/>
    </dgm:pt>
    <dgm:pt modelId="{EBB801B4-0D81-B741-96D2-D69D42BEBF71}" type="pres">
      <dgm:prSet presAssocID="{B087825E-79B5-2F4D-90CA-48BE119C8924}" presName="composite2" presStyleCnt="0"/>
      <dgm:spPr/>
    </dgm:pt>
    <dgm:pt modelId="{A03414AF-7B82-0F4B-82C2-2519FAF0FD44}" type="pres">
      <dgm:prSet presAssocID="{B087825E-79B5-2F4D-90CA-48BE119C8924}" presName="background2" presStyleLbl="node2" presStyleIdx="0" presStyleCnt="2"/>
      <dgm:spPr>
        <a:solidFill>
          <a:srgbClr val="9BBB59"/>
        </a:solidFill>
      </dgm:spPr>
    </dgm:pt>
    <dgm:pt modelId="{B5A51E44-EADF-1642-BCB3-2F6E70289F18}" type="pres">
      <dgm:prSet presAssocID="{B087825E-79B5-2F4D-90CA-48BE119C8924}" presName="text2" presStyleLbl="fgAcc2" presStyleIdx="0" presStyleCnt="2" custScaleX="214390" custScaleY="668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2EA7C1F-F0D1-6E4E-9403-18BE4C96584C}" type="pres">
      <dgm:prSet presAssocID="{B087825E-79B5-2F4D-90CA-48BE119C8924}" presName="hierChild3" presStyleCnt="0"/>
      <dgm:spPr/>
    </dgm:pt>
    <dgm:pt modelId="{7AEF38F6-4E23-074B-A079-2BA3B4588070}" type="pres">
      <dgm:prSet presAssocID="{FB730436-70A2-D843-B65B-4050F83F4939}" presName="Name17" presStyleLbl="parChTrans1D3" presStyleIdx="0" presStyleCnt="4"/>
      <dgm:spPr/>
      <dgm:t>
        <a:bodyPr/>
        <a:lstStyle/>
        <a:p>
          <a:endParaRPr lang="es-ES"/>
        </a:p>
      </dgm:t>
    </dgm:pt>
    <dgm:pt modelId="{426BFA43-3F1F-1A48-820E-E102A300C6DE}" type="pres">
      <dgm:prSet presAssocID="{15217E42-315D-3F49-A9F0-9D6374AC2D43}" presName="hierRoot3" presStyleCnt="0"/>
      <dgm:spPr/>
    </dgm:pt>
    <dgm:pt modelId="{C837F7FB-CDF8-1148-A592-0F49B511FE2D}" type="pres">
      <dgm:prSet presAssocID="{15217E42-315D-3F49-A9F0-9D6374AC2D43}" presName="composite3" presStyleCnt="0"/>
      <dgm:spPr/>
    </dgm:pt>
    <dgm:pt modelId="{D765EED0-EAB5-784D-86E9-9D193C59E041}" type="pres">
      <dgm:prSet presAssocID="{15217E42-315D-3F49-A9F0-9D6374AC2D43}" presName="background3" presStyleLbl="node3" presStyleIdx="0" presStyleCnt="4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</dgm:pt>
    <dgm:pt modelId="{AC95FB84-29C5-E04A-9721-69164EE3454C}" type="pres">
      <dgm:prSet presAssocID="{15217E42-315D-3F49-A9F0-9D6374AC2D43}" presName="text3" presStyleLbl="fgAcc3" presStyleIdx="0" presStyleCnt="4" custScaleX="156185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66FC346-A4B9-7546-95A5-D9B1A8796823}" type="pres">
      <dgm:prSet presAssocID="{15217E42-315D-3F49-A9F0-9D6374AC2D43}" presName="hierChild4" presStyleCnt="0"/>
      <dgm:spPr/>
    </dgm:pt>
    <dgm:pt modelId="{321D36C2-F5E5-614B-B249-E499D19FDEBA}" type="pres">
      <dgm:prSet presAssocID="{7849E069-C700-6A4D-8DF3-B6BB7E5204D0}" presName="Name23" presStyleLbl="parChTrans1D4" presStyleIdx="0" presStyleCnt="2"/>
      <dgm:spPr/>
      <dgm:t>
        <a:bodyPr/>
        <a:lstStyle/>
        <a:p>
          <a:endParaRPr lang="es-ES"/>
        </a:p>
      </dgm:t>
    </dgm:pt>
    <dgm:pt modelId="{030E5E24-B770-2443-9FA8-06ECD4A82451}" type="pres">
      <dgm:prSet presAssocID="{5B1378D7-E445-6047-B7C9-B80857960CBE}" presName="hierRoot4" presStyleCnt="0"/>
      <dgm:spPr/>
    </dgm:pt>
    <dgm:pt modelId="{5E7E5EB8-BBE3-2E46-93C2-6E618C319BD7}" type="pres">
      <dgm:prSet presAssocID="{5B1378D7-E445-6047-B7C9-B80857960CBE}" presName="composite4" presStyleCnt="0"/>
      <dgm:spPr/>
    </dgm:pt>
    <dgm:pt modelId="{0F5BCBC2-EEC9-FD4B-936E-E9AE06848257}" type="pres">
      <dgm:prSet presAssocID="{5B1378D7-E445-6047-B7C9-B80857960CBE}" presName="background4" presStyleLbl="node4" presStyleIdx="0" presStyleCnt="2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</dgm:pt>
    <dgm:pt modelId="{F7EF8011-767A-814C-9CD9-3B1EC569AE24}" type="pres">
      <dgm:prSet presAssocID="{5B1378D7-E445-6047-B7C9-B80857960CBE}" presName="text4" presStyleLbl="fgAcc4" presStyleIdx="0" presStyleCnt="2" custScaleX="152383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B0B23535-5E45-D94B-B277-DA7087E04330}" type="pres">
      <dgm:prSet presAssocID="{5B1378D7-E445-6047-B7C9-B80857960CBE}" presName="hierChild5" presStyleCnt="0"/>
      <dgm:spPr/>
    </dgm:pt>
    <dgm:pt modelId="{CDFF8F28-B470-F840-9AEF-36DF121755DF}" type="pres">
      <dgm:prSet presAssocID="{1F52E35A-DC0D-E345-B0FD-1F9F44455FBB}" presName="Name17" presStyleLbl="parChTrans1D3" presStyleIdx="1" presStyleCnt="4"/>
      <dgm:spPr/>
      <dgm:t>
        <a:bodyPr/>
        <a:lstStyle/>
        <a:p>
          <a:endParaRPr lang="es-ES"/>
        </a:p>
      </dgm:t>
    </dgm:pt>
    <dgm:pt modelId="{F1F1AD5F-ABB1-0B46-8FD1-52B4C2C912DD}" type="pres">
      <dgm:prSet presAssocID="{FD4F32A0-F508-6340-B378-515FEB25B029}" presName="hierRoot3" presStyleCnt="0"/>
      <dgm:spPr/>
    </dgm:pt>
    <dgm:pt modelId="{4658FC6C-384F-2A43-8A92-5488A1854260}" type="pres">
      <dgm:prSet presAssocID="{FD4F32A0-F508-6340-B378-515FEB25B029}" presName="composite3" presStyleCnt="0"/>
      <dgm:spPr/>
    </dgm:pt>
    <dgm:pt modelId="{5370E74A-FA87-D240-B60E-02D748A04AB2}" type="pres">
      <dgm:prSet presAssocID="{FD4F32A0-F508-6340-B378-515FEB25B029}" presName="background3" presStyleLbl="node3" presStyleIdx="1" presStyleCnt="4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</dgm:pt>
    <dgm:pt modelId="{907D724A-0E71-204E-9983-D1A9A1319076}" type="pres">
      <dgm:prSet presAssocID="{FD4F32A0-F508-6340-B378-515FEB25B029}" presName="text3" presStyleLbl="fgAcc3" presStyleIdx="1" presStyleCnt="4" custScaleX="102752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2160263-1940-104D-98B7-7DF59F56D7FC}" type="pres">
      <dgm:prSet presAssocID="{FD4F32A0-F508-6340-B378-515FEB25B029}" presName="hierChild4" presStyleCnt="0"/>
      <dgm:spPr/>
    </dgm:pt>
    <dgm:pt modelId="{6697472F-B499-A748-8430-62E26AAF72EA}" type="pres">
      <dgm:prSet presAssocID="{6678C714-A01D-4842-BBD8-62B6DAF21CE4}" presName="Name10" presStyleLbl="parChTrans1D2" presStyleIdx="1" presStyleCnt="2"/>
      <dgm:spPr/>
      <dgm:t>
        <a:bodyPr/>
        <a:lstStyle/>
        <a:p>
          <a:endParaRPr lang="es-ES"/>
        </a:p>
      </dgm:t>
    </dgm:pt>
    <dgm:pt modelId="{50FFFB09-07BA-F24D-92AC-3B08A5925525}" type="pres">
      <dgm:prSet presAssocID="{45067582-550F-7C40-A1AC-C921AF7F2A30}" presName="hierRoot2" presStyleCnt="0"/>
      <dgm:spPr/>
    </dgm:pt>
    <dgm:pt modelId="{6C9442EA-E916-2846-A9E8-83B3FAD0AB6D}" type="pres">
      <dgm:prSet presAssocID="{45067582-550F-7C40-A1AC-C921AF7F2A30}" presName="composite2" presStyleCnt="0"/>
      <dgm:spPr/>
    </dgm:pt>
    <dgm:pt modelId="{F6F8C82F-9E75-DA44-AA90-A44DF9F63EC1}" type="pres">
      <dgm:prSet presAssocID="{45067582-550F-7C40-A1AC-C921AF7F2A30}" presName="background2" presStyleLbl="node2" presStyleIdx="1" presStyleCnt="2"/>
      <dgm:spPr>
        <a:solidFill>
          <a:srgbClr val="9BBB59"/>
        </a:solidFill>
      </dgm:spPr>
    </dgm:pt>
    <dgm:pt modelId="{06B59473-5EC5-3540-9F9C-948F4FF90CF4}" type="pres">
      <dgm:prSet presAssocID="{45067582-550F-7C40-A1AC-C921AF7F2A30}" presName="text2" presStyleLbl="fgAcc2" presStyleIdx="1" presStyleCnt="2" custScaleX="202159" custScaleY="6687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EA4B2EE-591B-3E44-BDD2-4D2004FB2635}" type="pres">
      <dgm:prSet presAssocID="{45067582-550F-7C40-A1AC-C921AF7F2A30}" presName="hierChild3" presStyleCnt="0"/>
      <dgm:spPr/>
    </dgm:pt>
    <dgm:pt modelId="{6426E742-1378-EA43-9EF8-85CEA1F84BC6}" type="pres">
      <dgm:prSet presAssocID="{64D4B465-C13D-6A4F-AA42-1C87942BFE0E}" presName="Name17" presStyleLbl="parChTrans1D3" presStyleIdx="2" presStyleCnt="4"/>
      <dgm:spPr/>
      <dgm:t>
        <a:bodyPr/>
        <a:lstStyle/>
        <a:p>
          <a:endParaRPr lang="es-ES"/>
        </a:p>
      </dgm:t>
    </dgm:pt>
    <dgm:pt modelId="{236B5EA4-ED01-9749-AC12-451498B9F240}" type="pres">
      <dgm:prSet presAssocID="{BED17FD4-4971-F649-8ABD-330A399163B7}" presName="hierRoot3" presStyleCnt="0"/>
      <dgm:spPr/>
    </dgm:pt>
    <dgm:pt modelId="{656D4F4C-1FE4-DD4F-8984-DA825EC9EB03}" type="pres">
      <dgm:prSet presAssocID="{BED17FD4-4971-F649-8ABD-330A399163B7}" presName="composite3" presStyleCnt="0"/>
      <dgm:spPr/>
    </dgm:pt>
    <dgm:pt modelId="{333C3C1C-A048-0B42-867B-F7494948AE17}" type="pres">
      <dgm:prSet presAssocID="{BED17FD4-4971-F649-8ABD-330A399163B7}" presName="background3" presStyleLbl="node3" presStyleIdx="2" presStyleCnt="4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</dgm:pt>
    <dgm:pt modelId="{55E11685-42DA-A047-AF4F-9BE1F7E1186E}" type="pres">
      <dgm:prSet presAssocID="{BED17FD4-4971-F649-8ABD-330A399163B7}" presName="text3" presStyleLbl="fgAcc3" presStyleIdx="2" presStyleCnt="4" custScaleX="11026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99536042-FFD9-1A46-8A50-9A058B57054B}" type="pres">
      <dgm:prSet presAssocID="{BED17FD4-4971-F649-8ABD-330A399163B7}" presName="hierChild4" presStyleCnt="0"/>
      <dgm:spPr/>
    </dgm:pt>
    <dgm:pt modelId="{F8B32314-6CD4-224C-887F-4B136DC8A2A4}" type="pres">
      <dgm:prSet presAssocID="{D46C6F0F-4915-464F-BFE4-1F31C3F83589}" presName="Name17" presStyleLbl="parChTrans1D3" presStyleIdx="3" presStyleCnt="4"/>
      <dgm:spPr/>
      <dgm:t>
        <a:bodyPr/>
        <a:lstStyle/>
        <a:p>
          <a:endParaRPr lang="es-ES"/>
        </a:p>
      </dgm:t>
    </dgm:pt>
    <dgm:pt modelId="{0BC90110-6399-F84D-B715-327F4AB519F9}" type="pres">
      <dgm:prSet presAssocID="{04384C98-6B9E-454B-8D1C-BA9B5A9557A5}" presName="hierRoot3" presStyleCnt="0"/>
      <dgm:spPr/>
    </dgm:pt>
    <dgm:pt modelId="{A3B9650B-EF45-3242-8622-C777F32FE804}" type="pres">
      <dgm:prSet presAssocID="{04384C98-6B9E-454B-8D1C-BA9B5A9557A5}" presName="composite3" presStyleCnt="0"/>
      <dgm:spPr/>
    </dgm:pt>
    <dgm:pt modelId="{36B2DFF5-71E3-7E46-87C9-DFEA2C11345F}" type="pres">
      <dgm:prSet presAssocID="{04384C98-6B9E-454B-8D1C-BA9B5A9557A5}" presName="background3" presStyleLbl="node3" presStyleIdx="3" presStyleCnt="4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</dgm:pt>
    <dgm:pt modelId="{EA64EB30-B343-7F4A-ABC9-6B58ED0C91C5}" type="pres">
      <dgm:prSet presAssocID="{04384C98-6B9E-454B-8D1C-BA9B5A9557A5}" presName="text3" presStyleLbl="fgAcc3" presStyleIdx="3" presStyleCnt="4" custScaleX="152539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FA8DCA3-A490-4249-B454-44E7B9CA01C5}" type="pres">
      <dgm:prSet presAssocID="{04384C98-6B9E-454B-8D1C-BA9B5A9557A5}" presName="hierChild4" presStyleCnt="0"/>
      <dgm:spPr/>
    </dgm:pt>
    <dgm:pt modelId="{57BB10C6-6CF4-D441-8CB7-9966BFE53192}" type="pres">
      <dgm:prSet presAssocID="{5B45170B-94B5-1C4A-AC45-91D01FFA7BAB}" presName="Name23" presStyleLbl="parChTrans1D4" presStyleIdx="1" presStyleCnt="2"/>
      <dgm:spPr/>
      <dgm:t>
        <a:bodyPr/>
        <a:lstStyle/>
        <a:p>
          <a:endParaRPr lang="es-ES"/>
        </a:p>
      </dgm:t>
    </dgm:pt>
    <dgm:pt modelId="{31B009A1-D3DE-B247-BE6C-E9E89DED27DA}" type="pres">
      <dgm:prSet presAssocID="{D570C5AE-FC6A-B144-B9C0-A15523411D31}" presName="hierRoot4" presStyleCnt="0"/>
      <dgm:spPr/>
    </dgm:pt>
    <dgm:pt modelId="{5276123E-5D25-4D4E-AA79-52160ED9CA5A}" type="pres">
      <dgm:prSet presAssocID="{D570C5AE-FC6A-B144-B9C0-A15523411D31}" presName="composite4" presStyleCnt="0"/>
      <dgm:spPr/>
    </dgm:pt>
    <dgm:pt modelId="{58ED7155-3B12-4F42-92D8-46CE1AF2D07D}" type="pres">
      <dgm:prSet presAssocID="{D570C5AE-FC6A-B144-B9C0-A15523411D31}" presName="background4" presStyleLbl="node4" presStyleIdx="1" presStyleCnt="2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</dgm:pt>
    <dgm:pt modelId="{98A29570-5C59-FD4C-A705-ACCDDCC84BC9}" type="pres">
      <dgm:prSet presAssocID="{D570C5AE-FC6A-B144-B9C0-A15523411D31}" presName="text4" presStyleLbl="fgAcc4" presStyleIdx="1" presStyleCnt="2" custScaleX="15063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2479F86-658A-5341-872A-F6B8C16B7855}" type="pres">
      <dgm:prSet presAssocID="{D570C5AE-FC6A-B144-B9C0-A15523411D31}" presName="hierChild5" presStyleCnt="0"/>
      <dgm:spPr/>
    </dgm:pt>
  </dgm:ptLst>
  <dgm:cxnLst>
    <dgm:cxn modelId="{73A3D19D-28A8-EC4B-9BD8-EF10F4737D65}" type="presOf" srcId="{847EBE8D-8E1A-764E-87CA-A6DB84E4F046}" destId="{9CC52247-C05D-5D4E-A277-CAACC9E68DAA}" srcOrd="0" destOrd="0" presId="urn:microsoft.com/office/officeart/2005/8/layout/hierarchy1"/>
    <dgm:cxn modelId="{56BC8220-5819-9E4B-A819-4E9C414A337B}" srcId="{847EBE8D-8E1A-764E-87CA-A6DB84E4F046}" destId="{B087825E-79B5-2F4D-90CA-48BE119C8924}" srcOrd="0" destOrd="0" parTransId="{35C09317-4413-2A4E-BF6F-3E9B01E0BE10}" sibTransId="{C55D51F5-F54F-0049-8A90-4274F0770ACD}"/>
    <dgm:cxn modelId="{A81291FD-C46A-4A47-8385-7FCF70A61290}" type="presOf" srcId="{D46C6F0F-4915-464F-BFE4-1F31C3F83589}" destId="{F8B32314-6CD4-224C-887F-4B136DC8A2A4}" srcOrd="0" destOrd="0" presId="urn:microsoft.com/office/officeart/2005/8/layout/hierarchy1"/>
    <dgm:cxn modelId="{3D15665B-76E6-624D-92A7-279291A0A1B4}" type="presOf" srcId="{35900EC7-A3D2-1142-A26C-5BEF996F0E01}" destId="{7A462EA1-2685-7843-932F-F8AD73B8DD2B}" srcOrd="0" destOrd="0" presId="urn:microsoft.com/office/officeart/2005/8/layout/hierarchy1"/>
    <dgm:cxn modelId="{74AF9D56-B614-6443-9361-F93726C7C061}" srcId="{B087825E-79B5-2F4D-90CA-48BE119C8924}" destId="{FD4F32A0-F508-6340-B378-515FEB25B029}" srcOrd="1" destOrd="0" parTransId="{1F52E35A-DC0D-E345-B0FD-1F9F44455FBB}" sibTransId="{17738E26-A600-E64A-ABE3-F9181E95F5DC}"/>
    <dgm:cxn modelId="{670037F3-89FC-7144-B59F-8D1F6CA2F00D}" srcId="{45067582-550F-7C40-A1AC-C921AF7F2A30}" destId="{04384C98-6B9E-454B-8D1C-BA9B5A9557A5}" srcOrd="1" destOrd="0" parTransId="{D46C6F0F-4915-464F-BFE4-1F31C3F83589}" sibTransId="{5A886E4B-8948-6442-B543-747360218CA7}"/>
    <dgm:cxn modelId="{12EAA52D-EACB-004B-ACF6-F26C0F293274}" type="presOf" srcId="{15217E42-315D-3F49-A9F0-9D6374AC2D43}" destId="{AC95FB84-29C5-E04A-9721-69164EE3454C}" srcOrd="0" destOrd="0" presId="urn:microsoft.com/office/officeart/2005/8/layout/hierarchy1"/>
    <dgm:cxn modelId="{C4F3CF93-95F9-344C-BC87-71493A1992C9}" type="presOf" srcId="{D570C5AE-FC6A-B144-B9C0-A15523411D31}" destId="{98A29570-5C59-FD4C-A705-ACCDDCC84BC9}" srcOrd="0" destOrd="0" presId="urn:microsoft.com/office/officeart/2005/8/layout/hierarchy1"/>
    <dgm:cxn modelId="{A44E0FE0-7425-F747-9279-41C686E332CE}" srcId="{847EBE8D-8E1A-764E-87CA-A6DB84E4F046}" destId="{45067582-550F-7C40-A1AC-C921AF7F2A30}" srcOrd="1" destOrd="0" parTransId="{6678C714-A01D-4842-BBD8-62B6DAF21CE4}" sibTransId="{DD527A56-5499-FF4A-B74D-B07DE54F9CCC}"/>
    <dgm:cxn modelId="{DFC913A3-A895-9A48-9BA1-CDA1F218AEA5}" srcId="{04384C98-6B9E-454B-8D1C-BA9B5A9557A5}" destId="{D570C5AE-FC6A-B144-B9C0-A15523411D31}" srcOrd="0" destOrd="0" parTransId="{5B45170B-94B5-1C4A-AC45-91D01FFA7BAB}" sibTransId="{430DCD59-14EC-6541-A1ED-3FD55941335E}"/>
    <dgm:cxn modelId="{C4E962DE-E15B-B742-94D0-5455FC6DADCA}" type="presOf" srcId="{6678C714-A01D-4842-BBD8-62B6DAF21CE4}" destId="{6697472F-B499-A748-8430-62E26AAF72EA}" srcOrd="0" destOrd="0" presId="urn:microsoft.com/office/officeart/2005/8/layout/hierarchy1"/>
    <dgm:cxn modelId="{3289A1E2-6AE7-144D-9AA7-C2013934B83C}" srcId="{45067582-550F-7C40-A1AC-C921AF7F2A30}" destId="{BED17FD4-4971-F649-8ABD-330A399163B7}" srcOrd="0" destOrd="0" parTransId="{64D4B465-C13D-6A4F-AA42-1C87942BFE0E}" sibTransId="{FE2E03C4-A71B-1941-9AF9-59905B7357AE}"/>
    <dgm:cxn modelId="{CB2967B1-6F4B-604B-820E-EBE2AA229BDE}" type="presOf" srcId="{5B1378D7-E445-6047-B7C9-B80857960CBE}" destId="{F7EF8011-767A-814C-9CD9-3B1EC569AE24}" srcOrd="0" destOrd="0" presId="urn:microsoft.com/office/officeart/2005/8/layout/hierarchy1"/>
    <dgm:cxn modelId="{DECC05E4-BA83-2347-8BA8-1545D08D2CCB}" type="presOf" srcId="{BED17FD4-4971-F649-8ABD-330A399163B7}" destId="{55E11685-42DA-A047-AF4F-9BE1F7E1186E}" srcOrd="0" destOrd="0" presId="urn:microsoft.com/office/officeart/2005/8/layout/hierarchy1"/>
    <dgm:cxn modelId="{F7C95CE9-132C-E942-8618-8424C4B920AD}" srcId="{35900EC7-A3D2-1142-A26C-5BEF996F0E01}" destId="{847EBE8D-8E1A-764E-87CA-A6DB84E4F046}" srcOrd="0" destOrd="0" parTransId="{35509364-DF85-8F4D-91B9-02EA569305E1}" sibTransId="{47FF04F0-E17B-F24B-B92E-21D01424DA9A}"/>
    <dgm:cxn modelId="{0CD00E0A-54E6-DD43-8555-91B0E5220E7A}" type="presOf" srcId="{FD4F32A0-F508-6340-B378-515FEB25B029}" destId="{907D724A-0E71-204E-9983-D1A9A1319076}" srcOrd="0" destOrd="0" presId="urn:microsoft.com/office/officeart/2005/8/layout/hierarchy1"/>
    <dgm:cxn modelId="{FFCA3845-78C0-A34E-9CA5-F739DAC27EF3}" srcId="{B087825E-79B5-2F4D-90CA-48BE119C8924}" destId="{15217E42-315D-3F49-A9F0-9D6374AC2D43}" srcOrd="0" destOrd="0" parTransId="{FB730436-70A2-D843-B65B-4050F83F4939}" sibTransId="{3F7686B3-0CC1-5B44-9FD6-E6B404444DC8}"/>
    <dgm:cxn modelId="{C2240241-17E6-A545-9E60-A64F2C2C57AB}" type="presOf" srcId="{B087825E-79B5-2F4D-90CA-48BE119C8924}" destId="{B5A51E44-EADF-1642-BCB3-2F6E70289F18}" srcOrd="0" destOrd="0" presId="urn:microsoft.com/office/officeart/2005/8/layout/hierarchy1"/>
    <dgm:cxn modelId="{85D3D9F7-C4D6-5D4B-B6B5-AD6604E89B80}" type="presOf" srcId="{45067582-550F-7C40-A1AC-C921AF7F2A30}" destId="{06B59473-5EC5-3540-9F9C-948F4FF90CF4}" srcOrd="0" destOrd="0" presId="urn:microsoft.com/office/officeart/2005/8/layout/hierarchy1"/>
    <dgm:cxn modelId="{2F26BE91-9D8D-824C-863F-0B7855DF91B0}" type="presOf" srcId="{35C09317-4413-2A4E-BF6F-3E9B01E0BE10}" destId="{798CAE39-7124-9B47-AACA-C489C5C8A5CD}" srcOrd="0" destOrd="0" presId="urn:microsoft.com/office/officeart/2005/8/layout/hierarchy1"/>
    <dgm:cxn modelId="{9C0F247F-27FC-1344-9311-2BCFFC3668E9}" type="presOf" srcId="{1F52E35A-DC0D-E345-B0FD-1F9F44455FBB}" destId="{CDFF8F28-B470-F840-9AEF-36DF121755DF}" srcOrd="0" destOrd="0" presId="urn:microsoft.com/office/officeart/2005/8/layout/hierarchy1"/>
    <dgm:cxn modelId="{2877E907-E86C-7D49-A431-77A5BF0E5141}" srcId="{15217E42-315D-3F49-A9F0-9D6374AC2D43}" destId="{5B1378D7-E445-6047-B7C9-B80857960CBE}" srcOrd="0" destOrd="0" parTransId="{7849E069-C700-6A4D-8DF3-B6BB7E5204D0}" sibTransId="{B83D4AD8-0FAD-C34E-A5E3-23BC0333C8AE}"/>
    <dgm:cxn modelId="{2BDD8B81-3F5B-D346-BC38-40E73E16CFF5}" type="presOf" srcId="{04384C98-6B9E-454B-8D1C-BA9B5A9557A5}" destId="{EA64EB30-B343-7F4A-ABC9-6B58ED0C91C5}" srcOrd="0" destOrd="0" presId="urn:microsoft.com/office/officeart/2005/8/layout/hierarchy1"/>
    <dgm:cxn modelId="{F071BBC6-0CB3-FF46-9F7F-F56C3738ABC6}" type="presOf" srcId="{FB730436-70A2-D843-B65B-4050F83F4939}" destId="{7AEF38F6-4E23-074B-A079-2BA3B4588070}" srcOrd="0" destOrd="0" presId="urn:microsoft.com/office/officeart/2005/8/layout/hierarchy1"/>
    <dgm:cxn modelId="{5968B836-4A65-E246-BDE9-470F794660D5}" type="presOf" srcId="{64D4B465-C13D-6A4F-AA42-1C87942BFE0E}" destId="{6426E742-1378-EA43-9EF8-85CEA1F84BC6}" srcOrd="0" destOrd="0" presId="urn:microsoft.com/office/officeart/2005/8/layout/hierarchy1"/>
    <dgm:cxn modelId="{DD6ACEAE-6063-F242-B062-C06AC4F4A1B7}" type="presOf" srcId="{5B45170B-94B5-1C4A-AC45-91D01FFA7BAB}" destId="{57BB10C6-6CF4-D441-8CB7-9966BFE53192}" srcOrd="0" destOrd="0" presId="urn:microsoft.com/office/officeart/2005/8/layout/hierarchy1"/>
    <dgm:cxn modelId="{D85CDB2B-5673-674C-B545-095421DFE6B6}" type="presOf" srcId="{7849E069-C700-6A4D-8DF3-B6BB7E5204D0}" destId="{321D36C2-F5E5-614B-B249-E499D19FDEBA}" srcOrd="0" destOrd="0" presId="urn:microsoft.com/office/officeart/2005/8/layout/hierarchy1"/>
    <dgm:cxn modelId="{E11AD7C5-9D52-2147-A5FA-E2450942AF4D}" type="presParOf" srcId="{7A462EA1-2685-7843-932F-F8AD73B8DD2B}" destId="{37F2274A-FFB9-1545-BFE9-0174F90D9F0D}" srcOrd="0" destOrd="0" presId="urn:microsoft.com/office/officeart/2005/8/layout/hierarchy1"/>
    <dgm:cxn modelId="{54D01EBA-ECBD-0A4A-B7B1-C74D34931726}" type="presParOf" srcId="{37F2274A-FFB9-1545-BFE9-0174F90D9F0D}" destId="{65831927-FEED-8B4D-95A0-BDB642119872}" srcOrd="0" destOrd="0" presId="urn:microsoft.com/office/officeart/2005/8/layout/hierarchy1"/>
    <dgm:cxn modelId="{FBB7F487-16FC-594E-9C7A-B9770C6BC660}" type="presParOf" srcId="{65831927-FEED-8B4D-95A0-BDB642119872}" destId="{E9B8AEF7-D58A-1D4C-B44C-B854CF71224A}" srcOrd="0" destOrd="0" presId="urn:microsoft.com/office/officeart/2005/8/layout/hierarchy1"/>
    <dgm:cxn modelId="{57AF4413-E10B-8941-A567-33CD54AEFF69}" type="presParOf" srcId="{65831927-FEED-8B4D-95A0-BDB642119872}" destId="{9CC52247-C05D-5D4E-A277-CAACC9E68DAA}" srcOrd="1" destOrd="0" presId="urn:microsoft.com/office/officeart/2005/8/layout/hierarchy1"/>
    <dgm:cxn modelId="{0004FE4B-7539-2E4E-B2D9-46C021C8E8AD}" type="presParOf" srcId="{37F2274A-FFB9-1545-BFE9-0174F90D9F0D}" destId="{108A45B3-3442-ED42-BBFB-0B57BAE8DD11}" srcOrd="1" destOrd="0" presId="urn:microsoft.com/office/officeart/2005/8/layout/hierarchy1"/>
    <dgm:cxn modelId="{DF0AF910-C94B-C440-A7E4-90AF01412882}" type="presParOf" srcId="{108A45B3-3442-ED42-BBFB-0B57BAE8DD11}" destId="{798CAE39-7124-9B47-AACA-C489C5C8A5CD}" srcOrd="0" destOrd="0" presId="urn:microsoft.com/office/officeart/2005/8/layout/hierarchy1"/>
    <dgm:cxn modelId="{6AA2121B-5793-6647-9633-3E7A3E52A5F5}" type="presParOf" srcId="{108A45B3-3442-ED42-BBFB-0B57BAE8DD11}" destId="{F6AA9133-4A5E-7F4C-B79C-A08B32CBF753}" srcOrd="1" destOrd="0" presId="urn:microsoft.com/office/officeart/2005/8/layout/hierarchy1"/>
    <dgm:cxn modelId="{E6CB4DEE-717E-E44A-8C31-674D2D0C0B0B}" type="presParOf" srcId="{F6AA9133-4A5E-7F4C-B79C-A08B32CBF753}" destId="{EBB801B4-0D81-B741-96D2-D69D42BEBF71}" srcOrd="0" destOrd="0" presId="urn:microsoft.com/office/officeart/2005/8/layout/hierarchy1"/>
    <dgm:cxn modelId="{A77C6805-A6A5-A746-A27F-FBDE3BB9748A}" type="presParOf" srcId="{EBB801B4-0D81-B741-96D2-D69D42BEBF71}" destId="{A03414AF-7B82-0F4B-82C2-2519FAF0FD44}" srcOrd="0" destOrd="0" presId="urn:microsoft.com/office/officeart/2005/8/layout/hierarchy1"/>
    <dgm:cxn modelId="{37A62E65-B0D4-8D4B-92A7-AFCD00BC2F8A}" type="presParOf" srcId="{EBB801B4-0D81-B741-96D2-D69D42BEBF71}" destId="{B5A51E44-EADF-1642-BCB3-2F6E70289F18}" srcOrd="1" destOrd="0" presId="urn:microsoft.com/office/officeart/2005/8/layout/hierarchy1"/>
    <dgm:cxn modelId="{601FAA61-2510-0846-A29A-369864F9DF77}" type="presParOf" srcId="{F6AA9133-4A5E-7F4C-B79C-A08B32CBF753}" destId="{A2EA7C1F-F0D1-6E4E-9403-18BE4C96584C}" srcOrd="1" destOrd="0" presId="urn:microsoft.com/office/officeart/2005/8/layout/hierarchy1"/>
    <dgm:cxn modelId="{AEB56112-D507-A24A-A816-8117DCCF7D75}" type="presParOf" srcId="{A2EA7C1F-F0D1-6E4E-9403-18BE4C96584C}" destId="{7AEF38F6-4E23-074B-A079-2BA3B4588070}" srcOrd="0" destOrd="0" presId="urn:microsoft.com/office/officeart/2005/8/layout/hierarchy1"/>
    <dgm:cxn modelId="{0268280E-22A5-AF42-B9F4-3EB77FF76040}" type="presParOf" srcId="{A2EA7C1F-F0D1-6E4E-9403-18BE4C96584C}" destId="{426BFA43-3F1F-1A48-820E-E102A300C6DE}" srcOrd="1" destOrd="0" presId="urn:microsoft.com/office/officeart/2005/8/layout/hierarchy1"/>
    <dgm:cxn modelId="{06CDD8B4-7643-164F-A890-A24610F9E716}" type="presParOf" srcId="{426BFA43-3F1F-1A48-820E-E102A300C6DE}" destId="{C837F7FB-CDF8-1148-A592-0F49B511FE2D}" srcOrd="0" destOrd="0" presId="urn:microsoft.com/office/officeart/2005/8/layout/hierarchy1"/>
    <dgm:cxn modelId="{3B469EFE-1EFA-F741-BDBB-8975D803DE02}" type="presParOf" srcId="{C837F7FB-CDF8-1148-A592-0F49B511FE2D}" destId="{D765EED0-EAB5-784D-86E9-9D193C59E041}" srcOrd="0" destOrd="0" presId="urn:microsoft.com/office/officeart/2005/8/layout/hierarchy1"/>
    <dgm:cxn modelId="{BAE8073C-A3F6-544E-B2FB-EE4E62C02D7F}" type="presParOf" srcId="{C837F7FB-CDF8-1148-A592-0F49B511FE2D}" destId="{AC95FB84-29C5-E04A-9721-69164EE3454C}" srcOrd="1" destOrd="0" presId="urn:microsoft.com/office/officeart/2005/8/layout/hierarchy1"/>
    <dgm:cxn modelId="{40679494-B4EC-C141-80CB-2CEF218751A8}" type="presParOf" srcId="{426BFA43-3F1F-1A48-820E-E102A300C6DE}" destId="{066FC346-A4B9-7546-95A5-D9B1A8796823}" srcOrd="1" destOrd="0" presId="urn:microsoft.com/office/officeart/2005/8/layout/hierarchy1"/>
    <dgm:cxn modelId="{69BAB3C4-4264-8444-80B3-75ABC8F388F8}" type="presParOf" srcId="{066FC346-A4B9-7546-95A5-D9B1A8796823}" destId="{321D36C2-F5E5-614B-B249-E499D19FDEBA}" srcOrd="0" destOrd="0" presId="urn:microsoft.com/office/officeart/2005/8/layout/hierarchy1"/>
    <dgm:cxn modelId="{0939EA70-83AD-3546-BB79-DDDE1688E232}" type="presParOf" srcId="{066FC346-A4B9-7546-95A5-D9B1A8796823}" destId="{030E5E24-B770-2443-9FA8-06ECD4A82451}" srcOrd="1" destOrd="0" presId="urn:microsoft.com/office/officeart/2005/8/layout/hierarchy1"/>
    <dgm:cxn modelId="{F75F9752-70F7-C944-90CB-7D8D28109B3E}" type="presParOf" srcId="{030E5E24-B770-2443-9FA8-06ECD4A82451}" destId="{5E7E5EB8-BBE3-2E46-93C2-6E618C319BD7}" srcOrd="0" destOrd="0" presId="urn:microsoft.com/office/officeart/2005/8/layout/hierarchy1"/>
    <dgm:cxn modelId="{6755E187-9546-6C4C-ACBF-71BF7399FE20}" type="presParOf" srcId="{5E7E5EB8-BBE3-2E46-93C2-6E618C319BD7}" destId="{0F5BCBC2-EEC9-FD4B-936E-E9AE06848257}" srcOrd="0" destOrd="0" presId="urn:microsoft.com/office/officeart/2005/8/layout/hierarchy1"/>
    <dgm:cxn modelId="{40494BA3-A2D4-DD40-A3F0-33BCDB1C2069}" type="presParOf" srcId="{5E7E5EB8-BBE3-2E46-93C2-6E618C319BD7}" destId="{F7EF8011-767A-814C-9CD9-3B1EC569AE24}" srcOrd="1" destOrd="0" presId="urn:microsoft.com/office/officeart/2005/8/layout/hierarchy1"/>
    <dgm:cxn modelId="{94FFA094-FD84-1B48-86D2-AD98FAE5A805}" type="presParOf" srcId="{030E5E24-B770-2443-9FA8-06ECD4A82451}" destId="{B0B23535-5E45-D94B-B277-DA7087E04330}" srcOrd="1" destOrd="0" presId="urn:microsoft.com/office/officeart/2005/8/layout/hierarchy1"/>
    <dgm:cxn modelId="{23E67FFF-1E94-A64D-AD9C-CE196C22BCF3}" type="presParOf" srcId="{A2EA7C1F-F0D1-6E4E-9403-18BE4C96584C}" destId="{CDFF8F28-B470-F840-9AEF-36DF121755DF}" srcOrd="2" destOrd="0" presId="urn:microsoft.com/office/officeart/2005/8/layout/hierarchy1"/>
    <dgm:cxn modelId="{E49EA146-7B59-C947-9E04-4BA60D76E664}" type="presParOf" srcId="{A2EA7C1F-F0D1-6E4E-9403-18BE4C96584C}" destId="{F1F1AD5F-ABB1-0B46-8FD1-52B4C2C912DD}" srcOrd="3" destOrd="0" presId="urn:microsoft.com/office/officeart/2005/8/layout/hierarchy1"/>
    <dgm:cxn modelId="{8B629561-5E3F-6647-98BC-0AB48251B48D}" type="presParOf" srcId="{F1F1AD5F-ABB1-0B46-8FD1-52B4C2C912DD}" destId="{4658FC6C-384F-2A43-8A92-5488A1854260}" srcOrd="0" destOrd="0" presId="urn:microsoft.com/office/officeart/2005/8/layout/hierarchy1"/>
    <dgm:cxn modelId="{76BDA215-EAE5-8142-9624-B903CC62B478}" type="presParOf" srcId="{4658FC6C-384F-2A43-8A92-5488A1854260}" destId="{5370E74A-FA87-D240-B60E-02D748A04AB2}" srcOrd="0" destOrd="0" presId="urn:microsoft.com/office/officeart/2005/8/layout/hierarchy1"/>
    <dgm:cxn modelId="{FFE2345B-F847-C245-800C-75B44DE00ED2}" type="presParOf" srcId="{4658FC6C-384F-2A43-8A92-5488A1854260}" destId="{907D724A-0E71-204E-9983-D1A9A1319076}" srcOrd="1" destOrd="0" presId="urn:microsoft.com/office/officeart/2005/8/layout/hierarchy1"/>
    <dgm:cxn modelId="{1101CF5F-11C6-9646-A222-2414AA78CADF}" type="presParOf" srcId="{F1F1AD5F-ABB1-0B46-8FD1-52B4C2C912DD}" destId="{52160263-1940-104D-98B7-7DF59F56D7FC}" srcOrd="1" destOrd="0" presId="urn:microsoft.com/office/officeart/2005/8/layout/hierarchy1"/>
    <dgm:cxn modelId="{A40BBCA3-1ABE-004E-B876-5CF066F72B89}" type="presParOf" srcId="{108A45B3-3442-ED42-BBFB-0B57BAE8DD11}" destId="{6697472F-B499-A748-8430-62E26AAF72EA}" srcOrd="2" destOrd="0" presId="urn:microsoft.com/office/officeart/2005/8/layout/hierarchy1"/>
    <dgm:cxn modelId="{5C9CCBF8-E785-ED4F-B42F-2201D0B308F8}" type="presParOf" srcId="{108A45B3-3442-ED42-BBFB-0B57BAE8DD11}" destId="{50FFFB09-07BA-F24D-92AC-3B08A5925525}" srcOrd="3" destOrd="0" presId="urn:microsoft.com/office/officeart/2005/8/layout/hierarchy1"/>
    <dgm:cxn modelId="{5C43BB0E-B93D-0340-896B-1E77F3A7C974}" type="presParOf" srcId="{50FFFB09-07BA-F24D-92AC-3B08A5925525}" destId="{6C9442EA-E916-2846-A9E8-83B3FAD0AB6D}" srcOrd="0" destOrd="0" presId="urn:microsoft.com/office/officeart/2005/8/layout/hierarchy1"/>
    <dgm:cxn modelId="{5E3300E5-E035-134C-91CF-4C928EC83D2B}" type="presParOf" srcId="{6C9442EA-E916-2846-A9E8-83B3FAD0AB6D}" destId="{F6F8C82F-9E75-DA44-AA90-A44DF9F63EC1}" srcOrd="0" destOrd="0" presId="urn:microsoft.com/office/officeart/2005/8/layout/hierarchy1"/>
    <dgm:cxn modelId="{074248BE-3DF6-364B-98B4-4DEACF971F81}" type="presParOf" srcId="{6C9442EA-E916-2846-A9E8-83B3FAD0AB6D}" destId="{06B59473-5EC5-3540-9F9C-948F4FF90CF4}" srcOrd="1" destOrd="0" presId="urn:microsoft.com/office/officeart/2005/8/layout/hierarchy1"/>
    <dgm:cxn modelId="{8EE38986-3A0B-994A-BC5A-75F01537414D}" type="presParOf" srcId="{50FFFB09-07BA-F24D-92AC-3B08A5925525}" destId="{6EA4B2EE-591B-3E44-BDD2-4D2004FB2635}" srcOrd="1" destOrd="0" presId="urn:microsoft.com/office/officeart/2005/8/layout/hierarchy1"/>
    <dgm:cxn modelId="{E569CBAD-586E-004E-9B7C-B9A4F398E130}" type="presParOf" srcId="{6EA4B2EE-591B-3E44-BDD2-4D2004FB2635}" destId="{6426E742-1378-EA43-9EF8-85CEA1F84BC6}" srcOrd="0" destOrd="0" presId="urn:microsoft.com/office/officeart/2005/8/layout/hierarchy1"/>
    <dgm:cxn modelId="{6A0EE784-0412-D142-86E6-0C0C0426FFDD}" type="presParOf" srcId="{6EA4B2EE-591B-3E44-BDD2-4D2004FB2635}" destId="{236B5EA4-ED01-9749-AC12-451498B9F240}" srcOrd="1" destOrd="0" presId="urn:microsoft.com/office/officeart/2005/8/layout/hierarchy1"/>
    <dgm:cxn modelId="{139BCF15-FA1F-314D-A3DA-B6B6B99A3233}" type="presParOf" srcId="{236B5EA4-ED01-9749-AC12-451498B9F240}" destId="{656D4F4C-1FE4-DD4F-8984-DA825EC9EB03}" srcOrd="0" destOrd="0" presId="urn:microsoft.com/office/officeart/2005/8/layout/hierarchy1"/>
    <dgm:cxn modelId="{5BFF73B2-A1CC-6F46-AE87-F440B1A2F063}" type="presParOf" srcId="{656D4F4C-1FE4-DD4F-8984-DA825EC9EB03}" destId="{333C3C1C-A048-0B42-867B-F7494948AE17}" srcOrd="0" destOrd="0" presId="urn:microsoft.com/office/officeart/2005/8/layout/hierarchy1"/>
    <dgm:cxn modelId="{36D1DC98-ED08-DC4D-A366-0CF51283A72A}" type="presParOf" srcId="{656D4F4C-1FE4-DD4F-8984-DA825EC9EB03}" destId="{55E11685-42DA-A047-AF4F-9BE1F7E1186E}" srcOrd="1" destOrd="0" presId="urn:microsoft.com/office/officeart/2005/8/layout/hierarchy1"/>
    <dgm:cxn modelId="{AAAEEAD7-C94A-CE4A-9B24-73DA309224F8}" type="presParOf" srcId="{236B5EA4-ED01-9749-AC12-451498B9F240}" destId="{99536042-FFD9-1A46-8A50-9A058B57054B}" srcOrd="1" destOrd="0" presId="urn:microsoft.com/office/officeart/2005/8/layout/hierarchy1"/>
    <dgm:cxn modelId="{340C9DD2-D810-EB48-865D-527B5291A68C}" type="presParOf" srcId="{6EA4B2EE-591B-3E44-BDD2-4D2004FB2635}" destId="{F8B32314-6CD4-224C-887F-4B136DC8A2A4}" srcOrd="2" destOrd="0" presId="urn:microsoft.com/office/officeart/2005/8/layout/hierarchy1"/>
    <dgm:cxn modelId="{8F5836E5-BA59-0A46-B321-10489E5C141D}" type="presParOf" srcId="{6EA4B2EE-591B-3E44-BDD2-4D2004FB2635}" destId="{0BC90110-6399-F84D-B715-327F4AB519F9}" srcOrd="3" destOrd="0" presId="urn:microsoft.com/office/officeart/2005/8/layout/hierarchy1"/>
    <dgm:cxn modelId="{35899344-DA8F-A849-88AC-B443D330F81F}" type="presParOf" srcId="{0BC90110-6399-F84D-B715-327F4AB519F9}" destId="{A3B9650B-EF45-3242-8622-C777F32FE804}" srcOrd="0" destOrd="0" presId="urn:microsoft.com/office/officeart/2005/8/layout/hierarchy1"/>
    <dgm:cxn modelId="{405338D0-92BF-8A43-9FD9-59369BF94542}" type="presParOf" srcId="{A3B9650B-EF45-3242-8622-C777F32FE804}" destId="{36B2DFF5-71E3-7E46-87C9-DFEA2C11345F}" srcOrd="0" destOrd="0" presId="urn:microsoft.com/office/officeart/2005/8/layout/hierarchy1"/>
    <dgm:cxn modelId="{58B0CA4D-9C77-F74F-A63D-816C7B428FCF}" type="presParOf" srcId="{A3B9650B-EF45-3242-8622-C777F32FE804}" destId="{EA64EB30-B343-7F4A-ABC9-6B58ED0C91C5}" srcOrd="1" destOrd="0" presId="urn:microsoft.com/office/officeart/2005/8/layout/hierarchy1"/>
    <dgm:cxn modelId="{34A4A55A-B3B8-3245-9989-25FB9F85CC7A}" type="presParOf" srcId="{0BC90110-6399-F84D-B715-327F4AB519F9}" destId="{2FA8DCA3-A490-4249-B454-44E7B9CA01C5}" srcOrd="1" destOrd="0" presId="urn:microsoft.com/office/officeart/2005/8/layout/hierarchy1"/>
    <dgm:cxn modelId="{5861DB31-8F67-D548-B94B-19CDFEAFB560}" type="presParOf" srcId="{2FA8DCA3-A490-4249-B454-44E7B9CA01C5}" destId="{57BB10C6-6CF4-D441-8CB7-9966BFE53192}" srcOrd="0" destOrd="0" presId="urn:microsoft.com/office/officeart/2005/8/layout/hierarchy1"/>
    <dgm:cxn modelId="{C47032B5-46AF-6B43-B0CD-818BEC348815}" type="presParOf" srcId="{2FA8DCA3-A490-4249-B454-44E7B9CA01C5}" destId="{31B009A1-D3DE-B247-BE6C-E9E89DED27DA}" srcOrd="1" destOrd="0" presId="urn:microsoft.com/office/officeart/2005/8/layout/hierarchy1"/>
    <dgm:cxn modelId="{CEDB36FB-E955-974B-9374-C1FE1BB5595C}" type="presParOf" srcId="{31B009A1-D3DE-B247-BE6C-E9E89DED27DA}" destId="{5276123E-5D25-4D4E-AA79-52160ED9CA5A}" srcOrd="0" destOrd="0" presId="urn:microsoft.com/office/officeart/2005/8/layout/hierarchy1"/>
    <dgm:cxn modelId="{05CC0495-75B7-7844-B178-B03EBC3C29A0}" type="presParOf" srcId="{5276123E-5D25-4D4E-AA79-52160ED9CA5A}" destId="{58ED7155-3B12-4F42-92D8-46CE1AF2D07D}" srcOrd="0" destOrd="0" presId="urn:microsoft.com/office/officeart/2005/8/layout/hierarchy1"/>
    <dgm:cxn modelId="{CBAFF42B-027D-1647-A9F2-80644F4B512E}" type="presParOf" srcId="{5276123E-5D25-4D4E-AA79-52160ED9CA5A}" destId="{98A29570-5C59-FD4C-A705-ACCDDCC84BC9}" srcOrd="1" destOrd="0" presId="urn:microsoft.com/office/officeart/2005/8/layout/hierarchy1"/>
    <dgm:cxn modelId="{B3515F9E-64F7-AB44-B424-4736F77B50D6}" type="presParOf" srcId="{31B009A1-D3DE-B247-BE6C-E9E89DED27DA}" destId="{62479F86-658A-5341-872A-F6B8C16B7855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C8FEEB-5544-CD49-B9FA-BBAB9EF9EE43}">
      <dsp:nvSpPr>
        <dsp:cNvPr id="0" name=""/>
        <dsp:cNvSpPr/>
      </dsp:nvSpPr>
      <dsp:spPr>
        <a:xfrm>
          <a:off x="7046205" y="3510810"/>
          <a:ext cx="658664" cy="410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607"/>
              </a:lnTo>
              <a:lnTo>
                <a:pt x="658664" y="279607"/>
              </a:lnTo>
              <a:lnTo>
                <a:pt x="658664" y="41030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206D51-D8D4-9C4D-A180-67B5E5A1F909}">
      <dsp:nvSpPr>
        <dsp:cNvPr id="0" name=""/>
        <dsp:cNvSpPr/>
      </dsp:nvSpPr>
      <dsp:spPr>
        <a:xfrm>
          <a:off x="6387541" y="3510810"/>
          <a:ext cx="658664" cy="410300"/>
        </a:xfrm>
        <a:custGeom>
          <a:avLst/>
          <a:gdLst/>
          <a:ahLst/>
          <a:cxnLst/>
          <a:rect l="0" t="0" r="0" b="0"/>
          <a:pathLst>
            <a:path>
              <a:moveTo>
                <a:pt x="658664" y="0"/>
              </a:moveTo>
              <a:lnTo>
                <a:pt x="658664" y="279607"/>
              </a:lnTo>
              <a:lnTo>
                <a:pt x="0" y="279607"/>
              </a:lnTo>
              <a:lnTo>
                <a:pt x="0" y="41030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D271C6-3E58-FD47-B0C6-CFC5604FEE5D}">
      <dsp:nvSpPr>
        <dsp:cNvPr id="0" name=""/>
        <dsp:cNvSpPr/>
      </dsp:nvSpPr>
      <dsp:spPr>
        <a:xfrm>
          <a:off x="7000485" y="2204668"/>
          <a:ext cx="91440" cy="4103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030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4D7BAF-2B61-5740-A297-50F769275CBB}">
      <dsp:nvSpPr>
        <dsp:cNvPr id="0" name=""/>
        <dsp:cNvSpPr/>
      </dsp:nvSpPr>
      <dsp:spPr>
        <a:xfrm>
          <a:off x="7000485" y="898525"/>
          <a:ext cx="91440" cy="4103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030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A3F320-4359-A347-9126-3670FB02DB8E}">
      <dsp:nvSpPr>
        <dsp:cNvPr id="0" name=""/>
        <dsp:cNvSpPr/>
      </dsp:nvSpPr>
      <dsp:spPr>
        <a:xfrm>
          <a:off x="4411549" y="3510810"/>
          <a:ext cx="658664" cy="410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607"/>
              </a:lnTo>
              <a:lnTo>
                <a:pt x="658664" y="279607"/>
              </a:lnTo>
              <a:lnTo>
                <a:pt x="658664" y="41030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6AE222-76EA-034A-B83C-E9C8125BE76C}">
      <dsp:nvSpPr>
        <dsp:cNvPr id="0" name=""/>
        <dsp:cNvSpPr/>
      </dsp:nvSpPr>
      <dsp:spPr>
        <a:xfrm>
          <a:off x="3752884" y="3510810"/>
          <a:ext cx="658664" cy="410300"/>
        </a:xfrm>
        <a:custGeom>
          <a:avLst/>
          <a:gdLst/>
          <a:ahLst/>
          <a:cxnLst/>
          <a:rect l="0" t="0" r="0" b="0"/>
          <a:pathLst>
            <a:path>
              <a:moveTo>
                <a:pt x="658664" y="0"/>
              </a:moveTo>
              <a:lnTo>
                <a:pt x="658664" y="279607"/>
              </a:lnTo>
              <a:lnTo>
                <a:pt x="0" y="279607"/>
              </a:lnTo>
              <a:lnTo>
                <a:pt x="0" y="41030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11A006A-9413-1A46-B8AB-776C4FA9094A}">
      <dsp:nvSpPr>
        <dsp:cNvPr id="0" name=""/>
        <dsp:cNvSpPr/>
      </dsp:nvSpPr>
      <dsp:spPr>
        <a:xfrm>
          <a:off x="4365829" y="2204668"/>
          <a:ext cx="91440" cy="4103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030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B02E48-164C-D64B-B05B-B7D597DF35CF}">
      <dsp:nvSpPr>
        <dsp:cNvPr id="0" name=""/>
        <dsp:cNvSpPr/>
      </dsp:nvSpPr>
      <dsp:spPr>
        <a:xfrm>
          <a:off x="4365829" y="898525"/>
          <a:ext cx="91440" cy="4103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030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B64CED-E575-EC41-BED4-DD91B380A217}">
      <dsp:nvSpPr>
        <dsp:cNvPr id="0" name=""/>
        <dsp:cNvSpPr/>
      </dsp:nvSpPr>
      <dsp:spPr>
        <a:xfrm>
          <a:off x="1776892" y="3510810"/>
          <a:ext cx="658664" cy="410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9607"/>
              </a:lnTo>
              <a:lnTo>
                <a:pt x="658664" y="279607"/>
              </a:lnTo>
              <a:lnTo>
                <a:pt x="658664" y="41030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158827-B47E-4E4C-B0A9-D24AA433BE0E}">
      <dsp:nvSpPr>
        <dsp:cNvPr id="0" name=""/>
        <dsp:cNvSpPr/>
      </dsp:nvSpPr>
      <dsp:spPr>
        <a:xfrm>
          <a:off x="1118228" y="3510810"/>
          <a:ext cx="658664" cy="410300"/>
        </a:xfrm>
        <a:custGeom>
          <a:avLst/>
          <a:gdLst/>
          <a:ahLst/>
          <a:cxnLst/>
          <a:rect l="0" t="0" r="0" b="0"/>
          <a:pathLst>
            <a:path>
              <a:moveTo>
                <a:pt x="658664" y="0"/>
              </a:moveTo>
              <a:lnTo>
                <a:pt x="658664" y="279607"/>
              </a:lnTo>
              <a:lnTo>
                <a:pt x="0" y="279607"/>
              </a:lnTo>
              <a:lnTo>
                <a:pt x="0" y="41030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9AC091-F5DA-6140-8CEA-5EB67C874BB9}">
      <dsp:nvSpPr>
        <dsp:cNvPr id="0" name=""/>
        <dsp:cNvSpPr/>
      </dsp:nvSpPr>
      <dsp:spPr>
        <a:xfrm>
          <a:off x="1731172" y="2204668"/>
          <a:ext cx="91440" cy="4103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030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24A9CC-C9CB-B242-BC06-158513443A86}">
      <dsp:nvSpPr>
        <dsp:cNvPr id="0" name=""/>
        <dsp:cNvSpPr/>
      </dsp:nvSpPr>
      <dsp:spPr>
        <a:xfrm>
          <a:off x="1731172" y="898525"/>
          <a:ext cx="91440" cy="41030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1030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7574B0-1E38-B249-AA05-FA44F847AD93}">
      <dsp:nvSpPr>
        <dsp:cNvPr id="0" name=""/>
        <dsp:cNvSpPr/>
      </dsp:nvSpPr>
      <dsp:spPr>
        <a:xfrm>
          <a:off x="1071504" y="2683"/>
          <a:ext cx="1410774" cy="8958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6BBBE1A-0122-A141-8B47-91D20CABA139}">
      <dsp:nvSpPr>
        <dsp:cNvPr id="0" name=""/>
        <dsp:cNvSpPr/>
      </dsp:nvSpPr>
      <dsp:spPr>
        <a:xfrm>
          <a:off x="1228257" y="151598"/>
          <a:ext cx="1410774" cy="895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Ciclo 1</a:t>
          </a:r>
          <a:endParaRPr lang="es-ES" sz="2400" b="1" kern="1200" dirty="0"/>
        </a:p>
      </dsp:txBody>
      <dsp:txXfrm>
        <a:off x="1254495" y="177836"/>
        <a:ext cx="1358298" cy="843366"/>
      </dsp:txXfrm>
    </dsp:sp>
    <dsp:sp modelId="{0A394834-EFF8-9642-B982-46139BF30515}">
      <dsp:nvSpPr>
        <dsp:cNvPr id="0" name=""/>
        <dsp:cNvSpPr/>
      </dsp:nvSpPr>
      <dsp:spPr>
        <a:xfrm>
          <a:off x="1071504" y="1308826"/>
          <a:ext cx="1410774" cy="895842"/>
        </a:xfrm>
        <a:prstGeom prst="roundRect">
          <a:avLst>
            <a:gd name="adj" fmla="val 10000"/>
          </a:avLst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0DBA25-42FF-C444-AE3F-BFAC4EACB5A3}">
      <dsp:nvSpPr>
        <dsp:cNvPr id="0" name=""/>
        <dsp:cNvSpPr/>
      </dsp:nvSpPr>
      <dsp:spPr>
        <a:xfrm>
          <a:off x="1228257" y="1457741"/>
          <a:ext cx="1410774" cy="89584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Encuentro de Formadores</a:t>
          </a:r>
          <a:endParaRPr lang="es-ES" sz="1400" b="1" kern="1200" dirty="0"/>
        </a:p>
      </dsp:txBody>
      <dsp:txXfrm>
        <a:off x="1254495" y="1483979"/>
        <a:ext cx="1358298" cy="843366"/>
      </dsp:txXfrm>
    </dsp:sp>
    <dsp:sp modelId="{CE4D8316-94DC-6847-8100-877039BB0072}">
      <dsp:nvSpPr>
        <dsp:cNvPr id="0" name=""/>
        <dsp:cNvSpPr/>
      </dsp:nvSpPr>
      <dsp:spPr>
        <a:xfrm>
          <a:off x="1071504" y="2614968"/>
          <a:ext cx="1410774" cy="895842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  <dsp:sp modelId="{4E4120C1-2D22-E846-9D9E-4E3283D909A4}">
      <dsp:nvSpPr>
        <dsp:cNvPr id="0" name=""/>
        <dsp:cNvSpPr/>
      </dsp:nvSpPr>
      <dsp:spPr>
        <a:xfrm>
          <a:off x="1228257" y="2763883"/>
          <a:ext cx="1410774" cy="89584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Encuentro de Tutores</a:t>
          </a:r>
          <a:endParaRPr lang="es-ES" sz="1400" b="1" kern="1200" dirty="0"/>
        </a:p>
      </dsp:txBody>
      <dsp:txXfrm>
        <a:off x="1254495" y="2790121"/>
        <a:ext cx="1358298" cy="843366"/>
      </dsp:txXfrm>
    </dsp:sp>
    <dsp:sp modelId="{511164BC-B15E-604C-81C3-FED1BD1A8E48}">
      <dsp:nvSpPr>
        <dsp:cNvPr id="0" name=""/>
        <dsp:cNvSpPr/>
      </dsp:nvSpPr>
      <dsp:spPr>
        <a:xfrm>
          <a:off x="616316" y="3921111"/>
          <a:ext cx="1003822" cy="89584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</dsp:sp>
    <dsp:sp modelId="{C0D8E9EE-B500-D449-BD0A-2A501C3A5101}">
      <dsp:nvSpPr>
        <dsp:cNvPr id="0" name=""/>
        <dsp:cNvSpPr/>
      </dsp:nvSpPr>
      <dsp:spPr>
        <a:xfrm>
          <a:off x="773069" y="4070026"/>
          <a:ext cx="1003822" cy="89584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Acomp 1.1</a:t>
          </a:r>
          <a:endParaRPr lang="es-ES" sz="1400" b="1" kern="1200" dirty="0"/>
        </a:p>
      </dsp:txBody>
      <dsp:txXfrm>
        <a:off x="799307" y="4096264"/>
        <a:ext cx="951346" cy="843366"/>
      </dsp:txXfrm>
    </dsp:sp>
    <dsp:sp modelId="{09E863C7-0D7D-C843-A70C-1FF359E32A0B}">
      <dsp:nvSpPr>
        <dsp:cNvPr id="0" name=""/>
        <dsp:cNvSpPr/>
      </dsp:nvSpPr>
      <dsp:spPr>
        <a:xfrm>
          <a:off x="1933645" y="3921111"/>
          <a:ext cx="1003822" cy="89584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</dsp:sp>
    <dsp:sp modelId="{BEB3B9FE-929C-CB4E-867F-DADBFF9C96FF}">
      <dsp:nvSpPr>
        <dsp:cNvPr id="0" name=""/>
        <dsp:cNvSpPr/>
      </dsp:nvSpPr>
      <dsp:spPr>
        <a:xfrm>
          <a:off x="2090397" y="4070026"/>
          <a:ext cx="1003822" cy="89584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Acomp 1.2</a:t>
          </a:r>
          <a:endParaRPr lang="es-ES" sz="1400" b="1" kern="1200" dirty="0"/>
        </a:p>
      </dsp:txBody>
      <dsp:txXfrm>
        <a:off x="2116635" y="4096264"/>
        <a:ext cx="951346" cy="843366"/>
      </dsp:txXfrm>
    </dsp:sp>
    <dsp:sp modelId="{69166804-A066-8142-B232-221B88275AE6}">
      <dsp:nvSpPr>
        <dsp:cNvPr id="0" name=""/>
        <dsp:cNvSpPr/>
      </dsp:nvSpPr>
      <dsp:spPr>
        <a:xfrm>
          <a:off x="3706161" y="2683"/>
          <a:ext cx="1410774" cy="8958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E7C781-768E-4648-8146-A0AE63733BDB}">
      <dsp:nvSpPr>
        <dsp:cNvPr id="0" name=""/>
        <dsp:cNvSpPr/>
      </dsp:nvSpPr>
      <dsp:spPr>
        <a:xfrm>
          <a:off x="3862914" y="151598"/>
          <a:ext cx="1410774" cy="895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Ciclo 2</a:t>
          </a:r>
          <a:endParaRPr lang="es-ES" sz="2400" b="1" kern="1200" dirty="0"/>
        </a:p>
      </dsp:txBody>
      <dsp:txXfrm>
        <a:off x="3889152" y="177836"/>
        <a:ext cx="1358298" cy="843366"/>
      </dsp:txXfrm>
    </dsp:sp>
    <dsp:sp modelId="{67A593CD-7877-464C-A00D-F972F55B2DA0}">
      <dsp:nvSpPr>
        <dsp:cNvPr id="0" name=""/>
        <dsp:cNvSpPr/>
      </dsp:nvSpPr>
      <dsp:spPr>
        <a:xfrm>
          <a:off x="3706161" y="1308826"/>
          <a:ext cx="1410774" cy="895842"/>
        </a:xfrm>
        <a:prstGeom prst="roundRect">
          <a:avLst>
            <a:gd name="adj" fmla="val 10000"/>
          </a:avLst>
        </a:prstGeom>
        <a:solidFill>
          <a:srgbClr val="9BBB5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863D188-5856-614C-A52F-1EEC752645EC}">
      <dsp:nvSpPr>
        <dsp:cNvPr id="0" name=""/>
        <dsp:cNvSpPr/>
      </dsp:nvSpPr>
      <dsp:spPr>
        <a:xfrm>
          <a:off x="3862914" y="1457741"/>
          <a:ext cx="1410774" cy="89584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Encuentro de Formadores</a:t>
          </a:r>
          <a:endParaRPr lang="es-ES" sz="1400" b="1" kern="1200" dirty="0"/>
        </a:p>
      </dsp:txBody>
      <dsp:txXfrm>
        <a:off x="3889152" y="1483979"/>
        <a:ext cx="1358298" cy="843366"/>
      </dsp:txXfrm>
    </dsp:sp>
    <dsp:sp modelId="{3B8D67F6-8CE0-504B-AFD7-A009E8D9CBE2}">
      <dsp:nvSpPr>
        <dsp:cNvPr id="0" name=""/>
        <dsp:cNvSpPr/>
      </dsp:nvSpPr>
      <dsp:spPr>
        <a:xfrm>
          <a:off x="3706161" y="2614968"/>
          <a:ext cx="1410774" cy="895842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  <dsp:sp modelId="{F5C2017A-6219-BF45-82EB-79D8A152A2D7}">
      <dsp:nvSpPr>
        <dsp:cNvPr id="0" name=""/>
        <dsp:cNvSpPr/>
      </dsp:nvSpPr>
      <dsp:spPr>
        <a:xfrm>
          <a:off x="3862914" y="2763883"/>
          <a:ext cx="1410774" cy="89584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Encuentro de Tutores</a:t>
          </a:r>
          <a:endParaRPr lang="es-ES" sz="1400" b="1" kern="1200" dirty="0"/>
        </a:p>
      </dsp:txBody>
      <dsp:txXfrm>
        <a:off x="3889152" y="2790121"/>
        <a:ext cx="1358298" cy="843366"/>
      </dsp:txXfrm>
    </dsp:sp>
    <dsp:sp modelId="{861C601F-25F0-3743-9332-B5584DCD7BC9}">
      <dsp:nvSpPr>
        <dsp:cNvPr id="0" name=""/>
        <dsp:cNvSpPr/>
      </dsp:nvSpPr>
      <dsp:spPr>
        <a:xfrm>
          <a:off x="3250973" y="3921111"/>
          <a:ext cx="1003822" cy="89584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</dsp:sp>
    <dsp:sp modelId="{5C14642D-931E-1E4C-B9AC-0D2BB319EA44}">
      <dsp:nvSpPr>
        <dsp:cNvPr id="0" name=""/>
        <dsp:cNvSpPr/>
      </dsp:nvSpPr>
      <dsp:spPr>
        <a:xfrm>
          <a:off x="3407726" y="4070026"/>
          <a:ext cx="1003822" cy="89584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Acomp 2.1</a:t>
          </a:r>
          <a:endParaRPr lang="es-ES" sz="1400" b="1" kern="1200" dirty="0"/>
        </a:p>
      </dsp:txBody>
      <dsp:txXfrm>
        <a:off x="3433964" y="4096264"/>
        <a:ext cx="951346" cy="843366"/>
      </dsp:txXfrm>
    </dsp:sp>
    <dsp:sp modelId="{E9624E21-6F0C-6843-B406-CC06EB635981}">
      <dsp:nvSpPr>
        <dsp:cNvPr id="0" name=""/>
        <dsp:cNvSpPr/>
      </dsp:nvSpPr>
      <dsp:spPr>
        <a:xfrm>
          <a:off x="4568301" y="3921111"/>
          <a:ext cx="1003822" cy="89584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</dsp:sp>
    <dsp:sp modelId="{721E4E6E-7130-914A-BF5B-7850A62BC844}">
      <dsp:nvSpPr>
        <dsp:cNvPr id="0" name=""/>
        <dsp:cNvSpPr/>
      </dsp:nvSpPr>
      <dsp:spPr>
        <a:xfrm>
          <a:off x="4725054" y="4070026"/>
          <a:ext cx="1003822" cy="89584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Acomp 2.2</a:t>
          </a:r>
          <a:endParaRPr lang="es-ES" sz="1400" b="1" kern="1200" dirty="0"/>
        </a:p>
      </dsp:txBody>
      <dsp:txXfrm>
        <a:off x="4751292" y="4096264"/>
        <a:ext cx="951346" cy="843366"/>
      </dsp:txXfrm>
    </dsp:sp>
    <dsp:sp modelId="{0BDF2CB2-3F78-3E4C-88DC-DAB6DBAA7782}">
      <dsp:nvSpPr>
        <dsp:cNvPr id="0" name=""/>
        <dsp:cNvSpPr/>
      </dsp:nvSpPr>
      <dsp:spPr>
        <a:xfrm>
          <a:off x="6340818" y="2683"/>
          <a:ext cx="1410774" cy="8958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EB75DC8-878D-4949-8558-576CB4E0DDAA}">
      <dsp:nvSpPr>
        <dsp:cNvPr id="0" name=""/>
        <dsp:cNvSpPr/>
      </dsp:nvSpPr>
      <dsp:spPr>
        <a:xfrm>
          <a:off x="6497571" y="151598"/>
          <a:ext cx="1410774" cy="8958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/>
            <a:t>Ciclo 3</a:t>
          </a:r>
          <a:endParaRPr lang="es-ES" sz="2400" b="1" kern="1200" dirty="0"/>
        </a:p>
      </dsp:txBody>
      <dsp:txXfrm>
        <a:off x="6523809" y="177836"/>
        <a:ext cx="1358298" cy="843366"/>
      </dsp:txXfrm>
    </dsp:sp>
    <dsp:sp modelId="{9A57D313-85FC-824B-B524-4321C5C7B0C7}">
      <dsp:nvSpPr>
        <dsp:cNvPr id="0" name=""/>
        <dsp:cNvSpPr/>
      </dsp:nvSpPr>
      <dsp:spPr>
        <a:xfrm>
          <a:off x="6340818" y="1308826"/>
          <a:ext cx="1410774" cy="895842"/>
        </a:xfrm>
        <a:prstGeom prst="roundRect">
          <a:avLst>
            <a:gd name="adj" fmla="val 10000"/>
          </a:avLst>
        </a:prstGeom>
        <a:solidFill>
          <a:srgbClr val="9BBB5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406244-212F-9147-A21E-24B2B339F446}">
      <dsp:nvSpPr>
        <dsp:cNvPr id="0" name=""/>
        <dsp:cNvSpPr/>
      </dsp:nvSpPr>
      <dsp:spPr>
        <a:xfrm>
          <a:off x="6497571" y="1457741"/>
          <a:ext cx="1410774" cy="89584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Encuentro de Formadores</a:t>
          </a:r>
          <a:endParaRPr lang="es-ES" sz="1400" b="1" kern="1200" dirty="0"/>
        </a:p>
      </dsp:txBody>
      <dsp:txXfrm>
        <a:off x="6523809" y="1483979"/>
        <a:ext cx="1358298" cy="843366"/>
      </dsp:txXfrm>
    </dsp:sp>
    <dsp:sp modelId="{C8D65B84-AA41-8040-84D7-1D269803B80E}">
      <dsp:nvSpPr>
        <dsp:cNvPr id="0" name=""/>
        <dsp:cNvSpPr/>
      </dsp:nvSpPr>
      <dsp:spPr>
        <a:xfrm>
          <a:off x="6340818" y="2614968"/>
          <a:ext cx="1410774" cy="895842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  <dsp:sp modelId="{E977202C-F6A8-A948-B4AD-0B6415FB69AC}">
      <dsp:nvSpPr>
        <dsp:cNvPr id="0" name=""/>
        <dsp:cNvSpPr/>
      </dsp:nvSpPr>
      <dsp:spPr>
        <a:xfrm>
          <a:off x="6497571" y="2763883"/>
          <a:ext cx="1410774" cy="89584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Encuentro de Tutores</a:t>
          </a:r>
          <a:endParaRPr lang="es-ES" sz="1400" b="1" kern="1200" dirty="0"/>
        </a:p>
      </dsp:txBody>
      <dsp:txXfrm>
        <a:off x="6523809" y="2790121"/>
        <a:ext cx="1358298" cy="843366"/>
      </dsp:txXfrm>
    </dsp:sp>
    <dsp:sp modelId="{C6B39064-179F-DC4D-8779-8C9F8A61C8ED}">
      <dsp:nvSpPr>
        <dsp:cNvPr id="0" name=""/>
        <dsp:cNvSpPr/>
      </dsp:nvSpPr>
      <dsp:spPr>
        <a:xfrm>
          <a:off x="5885630" y="3921111"/>
          <a:ext cx="1003822" cy="89584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</dsp:sp>
    <dsp:sp modelId="{F8886F61-4357-C140-9D30-DB467A6ADCC0}">
      <dsp:nvSpPr>
        <dsp:cNvPr id="0" name=""/>
        <dsp:cNvSpPr/>
      </dsp:nvSpPr>
      <dsp:spPr>
        <a:xfrm>
          <a:off x="6042382" y="4070026"/>
          <a:ext cx="1003822" cy="89584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Acomp 3.1</a:t>
          </a:r>
          <a:endParaRPr lang="es-ES" sz="1400" b="1" kern="1200" dirty="0"/>
        </a:p>
      </dsp:txBody>
      <dsp:txXfrm>
        <a:off x="6068620" y="4096264"/>
        <a:ext cx="951346" cy="843366"/>
      </dsp:txXfrm>
    </dsp:sp>
    <dsp:sp modelId="{B0B8C4D5-A79A-4A43-BE1C-7E2BF1391C3D}">
      <dsp:nvSpPr>
        <dsp:cNvPr id="0" name=""/>
        <dsp:cNvSpPr/>
      </dsp:nvSpPr>
      <dsp:spPr>
        <a:xfrm>
          <a:off x="7202958" y="3921111"/>
          <a:ext cx="1003822" cy="895842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</dsp:sp>
    <dsp:sp modelId="{5C777DBB-B623-2D42-95B2-0D59E6394A83}">
      <dsp:nvSpPr>
        <dsp:cNvPr id="0" name=""/>
        <dsp:cNvSpPr/>
      </dsp:nvSpPr>
      <dsp:spPr>
        <a:xfrm>
          <a:off x="7359711" y="4070026"/>
          <a:ext cx="1003822" cy="895842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Acomp 3.2</a:t>
          </a:r>
          <a:endParaRPr lang="es-ES" sz="1400" b="1" kern="1200" dirty="0"/>
        </a:p>
      </dsp:txBody>
      <dsp:txXfrm>
        <a:off x="7385949" y="4096264"/>
        <a:ext cx="951346" cy="8433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B10C6-6CF4-D441-8CB7-9966BFE53192}">
      <dsp:nvSpPr>
        <dsp:cNvPr id="0" name=""/>
        <dsp:cNvSpPr/>
      </dsp:nvSpPr>
      <dsp:spPr>
        <a:xfrm>
          <a:off x="7324945" y="2726185"/>
          <a:ext cx="91440" cy="3865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657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32314-6CD4-224C-887F-4B136DC8A2A4}">
      <dsp:nvSpPr>
        <dsp:cNvPr id="0" name=""/>
        <dsp:cNvSpPr/>
      </dsp:nvSpPr>
      <dsp:spPr>
        <a:xfrm>
          <a:off x="6490144" y="1495571"/>
          <a:ext cx="880520" cy="3865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439"/>
              </a:lnTo>
              <a:lnTo>
                <a:pt x="880520" y="263439"/>
              </a:lnTo>
              <a:lnTo>
                <a:pt x="880520" y="38657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26E742-1378-EA43-9EF8-85CEA1F84BC6}">
      <dsp:nvSpPr>
        <dsp:cNvPr id="0" name=""/>
        <dsp:cNvSpPr/>
      </dsp:nvSpPr>
      <dsp:spPr>
        <a:xfrm>
          <a:off x="5384430" y="1495571"/>
          <a:ext cx="1105713" cy="386574"/>
        </a:xfrm>
        <a:custGeom>
          <a:avLst/>
          <a:gdLst/>
          <a:ahLst/>
          <a:cxnLst/>
          <a:rect l="0" t="0" r="0" b="0"/>
          <a:pathLst>
            <a:path>
              <a:moveTo>
                <a:pt x="1105713" y="0"/>
              </a:moveTo>
              <a:lnTo>
                <a:pt x="1105713" y="263439"/>
              </a:lnTo>
              <a:lnTo>
                <a:pt x="0" y="263439"/>
              </a:lnTo>
              <a:lnTo>
                <a:pt x="0" y="38657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97472F-B499-A748-8430-62E26AAF72EA}">
      <dsp:nvSpPr>
        <dsp:cNvPr id="0" name=""/>
        <dsp:cNvSpPr/>
      </dsp:nvSpPr>
      <dsp:spPr>
        <a:xfrm>
          <a:off x="4388635" y="544553"/>
          <a:ext cx="2101508" cy="3865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439"/>
              </a:lnTo>
              <a:lnTo>
                <a:pt x="2101508" y="263439"/>
              </a:lnTo>
              <a:lnTo>
                <a:pt x="2101508" y="38657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F8F28-B470-F840-9AEF-36DF121755DF}">
      <dsp:nvSpPr>
        <dsp:cNvPr id="0" name=""/>
        <dsp:cNvSpPr/>
      </dsp:nvSpPr>
      <dsp:spPr>
        <a:xfrm>
          <a:off x="2368413" y="1495571"/>
          <a:ext cx="1096774" cy="3865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3439"/>
              </a:lnTo>
              <a:lnTo>
                <a:pt x="1096774" y="263439"/>
              </a:lnTo>
              <a:lnTo>
                <a:pt x="1096774" y="38657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646427-DFAE-8248-830C-275CE4EFFA9D}">
      <dsp:nvSpPr>
        <dsp:cNvPr id="0" name=""/>
        <dsp:cNvSpPr/>
      </dsp:nvSpPr>
      <dsp:spPr>
        <a:xfrm>
          <a:off x="1283971" y="3956799"/>
          <a:ext cx="91440" cy="3865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657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D36C2-F5E5-614B-B249-E499D19FDEBA}">
      <dsp:nvSpPr>
        <dsp:cNvPr id="0" name=""/>
        <dsp:cNvSpPr/>
      </dsp:nvSpPr>
      <dsp:spPr>
        <a:xfrm>
          <a:off x="1283971" y="2726185"/>
          <a:ext cx="91440" cy="38657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657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EF38F6-4E23-074B-A079-2BA3B4588070}">
      <dsp:nvSpPr>
        <dsp:cNvPr id="0" name=""/>
        <dsp:cNvSpPr/>
      </dsp:nvSpPr>
      <dsp:spPr>
        <a:xfrm>
          <a:off x="1329691" y="1495571"/>
          <a:ext cx="1038721" cy="386574"/>
        </a:xfrm>
        <a:custGeom>
          <a:avLst/>
          <a:gdLst/>
          <a:ahLst/>
          <a:cxnLst/>
          <a:rect l="0" t="0" r="0" b="0"/>
          <a:pathLst>
            <a:path>
              <a:moveTo>
                <a:pt x="1038721" y="0"/>
              </a:moveTo>
              <a:lnTo>
                <a:pt x="1038721" y="263439"/>
              </a:lnTo>
              <a:lnTo>
                <a:pt x="0" y="263439"/>
              </a:lnTo>
              <a:lnTo>
                <a:pt x="0" y="386574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8CAE39-7124-9B47-AACA-C489C5C8A5CD}">
      <dsp:nvSpPr>
        <dsp:cNvPr id="0" name=""/>
        <dsp:cNvSpPr/>
      </dsp:nvSpPr>
      <dsp:spPr>
        <a:xfrm>
          <a:off x="2368413" y="544553"/>
          <a:ext cx="2020221" cy="386574"/>
        </a:xfrm>
        <a:custGeom>
          <a:avLst/>
          <a:gdLst/>
          <a:ahLst/>
          <a:cxnLst/>
          <a:rect l="0" t="0" r="0" b="0"/>
          <a:pathLst>
            <a:path>
              <a:moveTo>
                <a:pt x="2020221" y="0"/>
              </a:moveTo>
              <a:lnTo>
                <a:pt x="2020221" y="263439"/>
              </a:lnTo>
              <a:lnTo>
                <a:pt x="0" y="263439"/>
              </a:lnTo>
              <a:lnTo>
                <a:pt x="0" y="386574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B8AEF7-D58A-1D4C-B44C-B854CF71224A}">
      <dsp:nvSpPr>
        <dsp:cNvPr id="0" name=""/>
        <dsp:cNvSpPr/>
      </dsp:nvSpPr>
      <dsp:spPr>
        <a:xfrm>
          <a:off x="3724037" y="873"/>
          <a:ext cx="1329196" cy="5436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C52247-C05D-5D4E-A277-CAACC9E68DAA}">
      <dsp:nvSpPr>
        <dsp:cNvPr id="0" name=""/>
        <dsp:cNvSpPr/>
      </dsp:nvSpPr>
      <dsp:spPr>
        <a:xfrm>
          <a:off x="3871725" y="141177"/>
          <a:ext cx="1329196" cy="54367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Ciclo I</a:t>
          </a:r>
          <a:endParaRPr lang="es-ES" sz="2000" b="1" kern="1200" dirty="0"/>
        </a:p>
      </dsp:txBody>
      <dsp:txXfrm>
        <a:off x="3887649" y="157101"/>
        <a:ext cx="1297348" cy="511831"/>
      </dsp:txXfrm>
    </dsp:sp>
    <dsp:sp modelId="{A03414AF-7B82-0F4B-82C2-2519FAF0FD44}">
      <dsp:nvSpPr>
        <dsp:cNvPr id="0" name=""/>
        <dsp:cNvSpPr/>
      </dsp:nvSpPr>
      <dsp:spPr>
        <a:xfrm>
          <a:off x="943581" y="931128"/>
          <a:ext cx="2849663" cy="564443"/>
        </a:xfrm>
        <a:prstGeom prst="roundRect">
          <a:avLst>
            <a:gd name="adj" fmla="val 10000"/>
          </a:avLst>
        </a:prstGeom>
        <a:solidFill>
          <a:srgbClr val="9BBB5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A51E44-EADF-1642-BCB3-2F6E70289F18}">
      <dsp:nvSpPr>
        <dsp:cNvPr id="0" name=""/>
        <dsp:cNvSpPr/>
      </dsp:nvSpPr>
      <dsp:spPr>
        <a:xfrm>
          <a:off x="1091269" y="1071432"/>
          <a:ext cx="2849663" cy="56444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Acompañamiento 1-1</a:t>
          </a:r>
          <a:endParaRPr lang="es-ES" sz="1600" b="1" kern="1200" dirty="0"/>
        </a:p>
      </dsp:txBody>
      <dsp:txXfrm>
        <a:off x="1107801" y="1087964"/>
        <a:ext cx="2816599" cy="531379"/>
      </dsp:txXfrm>
    </dsp:sp>
    <dsp:sp modelId="{D765EED0-EAB5-784D-86E9-9D193C59E041}">
      <dsp:nvSpPr>
        <dsp:cNvPr id="0" name=""/>
        <dsp:cNvSpPr/>
      </dsp:nvSpPr>
      <dsp:spPr>
        <a:xfrm>
          <a:off x="380605" y="1882145"/>
          <a:ext cx="1898172" cy="844039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  <dsp:sp modelId="{AC95FB84-29C5-E04A-9721-69164EE3454C}">
      <dsp:nvSpPr>
        <dsp:cNvPr id="0" name=""/>
        <dsp:cNvSpPr/>
      </dsp:nvSpPr>
      <dsp:spPr>
        <a:xfrm>
          <a:off x="528294" y="2022449"/>
          <a:ext cx="1898172" cy="84403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 smtClean="0"/>
            <a:t>1-1-A. Sesión de Trabajo Situado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Taller Vivencial </a:t>
          </a:r>
          <a:r>
            <a:rPr lang="es-ES" sz="1400" b="1" kern="1200" dirty="0" err="1" smtClean="0"/>
            <a:t>Rdp</a:t>
          </a:r>
          <a:endParaRPr lang="es-ES" sz="1400" b="1" kern="1200" dirty="0"/>
        </a:p>
      </dsp:txBody>
      <dsp:txXfrm>
        <a:off x="553015" y="2047170"/>
        <a:ext cx="1848730" cy="794597"/>
      </dsp:txXfrm>
    </dsp:sp>
    <dsp:sp modelId="{0F5BCBC2-EEC9-FD4B-936E-E9AE06848257}">
      <dsp:nvSpPr>
        <dsp:cNvPr id="0" name=""/>
        <dsp:cNvSpPr/>
      </dsp:nvSpPr>
      <dsp:spPr>
        <a:xfrm>
          <a:off x="403707" y="3112760"/>
          <a:ext cx="1851969" cy="844039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  <dsp:sp modelId="{F7EF8011-767A-814C-9CD9-3B1EC569AE24}">
      <dsp:nvSpPr>
        <dsp:cNvPr id="0" name=""/>
        <dsp:cNvSpPr/>
      </dsp:nvSpPr>
      <dsp:spPr>
        <a:xfrm>
          <a:off x="551395" y="3253064"/>
          <a:ext cx="1851969" cy="84403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 smtClean="0"/>
            <a:t>1-1-B. Sesión de Trabajo Situado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Aprendiendo lo Básico con EGMA y EGRA</a:t>
          </a:r>
          <a:endParaRPr lang="es-ES" sz="1400" b="1" kern="1200" dirty="0"/>
        </a:p>
      </dsp:txBody>
      <dsp:txXfrm>
        <a:off x="576116" y="3277785"/>
        <a:ext cx="1802527" cy="794597"/>
      </dsp:txXfrm>
    </dsp:sp>
    <dsp:sp modelId="{25E5C9D9-0FE7-7A49-8DC9-810E02A96C30}">
      <dsp:nvSpPr>
        <dsp:cNvPr id="0" name=""/>
        <dsp:cNvSpPr/>
      </dsp:nvSpPr>
      <dsp:spPr>
        <a:xfrm>
          <a:off x="449923" y="4343374"/>
          <a:ext cx="1759536" cy="844039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  <dsp:sp modelId="{432D6F6D-F3D6-9249-A68D-EEC377BF14FA}">
      <dsp:nvSpPr>
        <dsp:cNvPr id="0" name=""/>
        <dsp:cNvSpPr/>
      </dsp:nvSpPr>
      <dsp:spPr>
        <a:xfrm>
          <a:off x="597611" y="4483678"/>
          <a:ext cx="1759536" cy="84403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 smtClean="0"/>
            <a:t>1-1-C. Sesión de Trabajo Situado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Utilización de Materiales</a:t>
          </a:r>
          <a:endParaRPr lang="es-ES" sz="1400" b="1" kern="1200" dirty="0"/>
        </a:p>
      </dsp:txBody>
      <dsp:txXfrm>
        <a:off x="622332" y="4508399"/>
        <a:ext cx="1710094" cy="794597"/>
      </dsp:txXfrm>
    </dsp:sp>
    <dsp:sp modelId="{5370E74A-FA87-D240-B60E-02D748A04AB2}">
      <dsp:nvSpPr>
        <dsp:cNvPr id="0" name=""/>
        <dsp:cNvSpPr/>
      </dsp:nvSpPr>
      <dsp:spPr>
        <a:xfrm>
          <a:off x="2574154" y="1882145"/>
          <a:ext cx="1782066" cy="844039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</dsp:sp>
    <dsp:sp modelId="{907D724A-0E71-204E-9983-D1A9A1319076}">
      <dsp:nvSpPr>
        <dsp:cNvPr id="0" name=""/>
        <dsp:cNvSpPr/>
      </dsp:nvSpPr>
      <dsp:spPr>
        <a:xfrm>
          <a:off x="2721843" y="2022449"/>
          <a:ext cx="1782066" cy="84403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Caracterización de Establecimiento Educativo</a:t>
          </a:r>
          <a:endParaRPr lang="es-ES" sz="1400" b="1" kern="1200" dirty="0"/>
        </a:p>
      </dsp:txBody>
      <dsp:txXfrm>
        <a:off x="2746564" y="2047170"/>
        <a:ext cx="1732624" cy="794597"/>
      </dsp:txXfrm>
    </dsp:sp>
    <dsp:sp modelId="{F6F8C82F-9E75-DA44-AA90-A44DF9F63EC1}">
      <dsp:nvSpPr>
        <dsp:cNvPr id="0" name=""/>
        <dsp:cNvSpPr/>
      </dsp:nvSpPr>
      <dsp:spPr>
        <a:xfrm>
          <a:off x="5146599" y="931128"/>
          <a:ext cx="2687089" cy="564443"/>
        </a:xfrm>
        <a:prstGeom prst="roundRect">
          <a:avLst>
            <a:gd name="adj" fmla="val 10000"/>
          </a:avLst>
        </a:prstGeom>
        <a:solidFill>
          <a:srgbClr val="9BBB5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B59473-5EC5-3540-9F9C-948F4FF90CF4}">
      <dsp:nvSpPr>
        <dsp:cNvPr id="0" name=""/>
        <dsp:cNvSpPr/>
      </dsp:nvSpPr>
      <dsp:spPr>
        <a:xfrm>
          <a:off x="5294287" y="1071432"/>
          <a:ext cx="2687089" cy="564443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Acompañamiento 1-2</a:t>
          </a:r>
          <a:endParaRPr lang="es-ES" sz="1600" b="1" kern="1200" dirty="0"/>
        </a:p>
      </dsp:txBody>
      <dsp:txXfrm>
        <a:off x="5310819" y="1087964"/>
        <a:ext cx="2654025" cy="531379"/>
      </dsp:txXfrm>
    </dsp:sp>
    <dsp:sp modelId="{333C3C1C-A048-0B42-867B-F7494948AE17}">
      <dsp:nvSpPr>
        <dsp:cNvPr id="0" name=""/>
        <dsp:cNvSpPr/>
      </dsp:nvSpPr>
      <dsp:spPr>
        <a:xfrm>
          <a:off x="4651598" y="1882145"/>
          <a:ext cx="1465664" cy="84403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</dsp:sp>
    <dsp:sp modelId="{55E11685-42DA-A047-AF4F-9BE1F7E1186E}">
      <dsp:nvSpPr>
        <dsp:cNvPr id="0" name=""/>
        <dsp:cNvSpPr/>
      </dsp:nvSpPr>
      <dsp:spPr>
        <a:xfrm>
          <a:off x="4799286" y="2022449"/>
          <a:ext cx="1465664" cy="84403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Observación en Aula</a:t>
          </a:r>
          <a:endParaRPr lang="es-ES" sz="1400" b="1" kern="1200" dirty="0"/>
        </a:p>
      </dsp:txBody>
      <dsp:txXfrm>
        <a:off x="4824007" y="2047170"/>
        <a:ext cx="1416222" cy="794597"/>
      </dsp:txXfrm>
    </dsp:sp>
    <dsp:sp modelId="{36B2DFF5-71E3-7E46-87C9-DFEA2C11345F}">
      <dsp:nvSpPr>
        <dsp:cNvPr id="0" name=""/>
        <dsp:cNvSpPr/>
      </dsp:nvSpPr>
      <dsp:spPr>
        <a:xfrm>
          <a:off x="6412640" y="1882145"/>
          <a:ext cx="1916049" cy="844039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  <dsp:sp modelId="{EA64EB30-B343-7F4A-ABC9-6B58ED0C91C5}">
      <dsp:nvSpPr>
        <dsp:cNvPr id="0" name=""/>
        <dsp:cNvSpPr/>
      </dsp:nvSpPr>
      <dsp:spPr>
        <a:xfrm>
          <a:off x="6560328" y="2022449"/>
          <a:ext cx="1916049" cy="84403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 smtClean="0"/>
            <a:t>1-2-A. Sesión de Trabajo Situado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Uso y Análisis de </a:t>
          </a:r>
          <a:br>
            <a:rPr lang="es-ES" sz="1400" b="1" kern="1200" dirty="0" smtClean="0"/>
          </a:br>
          <a:r>
            <a:rPr lang="es-ES" sz="1400" b="1" kern="1200" dirty="0" smtClean="0"/>
            <a:t>EGMA y EGRA</a:t>
          </a:r>
          <a:endParaRPr lang="es-ES" sz="1400" b="1" kern="1200" dirty="0"/>
        </a:p>
      </dsp:txBody>
      <dsp:txXfrm>
        <a:off x="6585049" y="2047170"/>
        <a:ext cx="1866607" cy="794597"/>
      </dsp:txXfrm>
    </dsp:sp>
    <dsp:sp modelId="{58ED7155-3B12-4F42-92D8-46CE1AF2D07D}">
      <dsp:nvSpPr>
        <dsp:cNvPr id="0" name=""/>
        <dsp:cNvSpPr/>
      </dsp:nvSpPr>
      <dsp:spPr>
        <a:xfrm>
          <a:off x="6424622" y="3112760"/>
          <a:ext cx="1892084" cy="844039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  <dsp:sp modelId="{98A29570-5C59-FD4C-A705-ACCDDCC84BC9}">
      <dsp:nvSpPr>
        <dsp:cNvPr id="0" name=""/>
        <dsp:cNvSpPr/>
      </dsp:nvSpPr>
      <dsp:spPr>
        <a:xfrm>
          <a:off x="6572311" y="3253064"/>
          <a:ext cx="1892084" cy="84403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 smtClean="0"/>
            <a:t>1-2-B. Sesión de Trabajo Situado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Gestión de Aula</a:t>
          </a:r>
          <a:endParaRPr lang="es-ES" sz="1400" b="1" kern="1200" dirty="0"/>
        </a:p>
      </dsp:txBody>
      <dsp:txXfrm>
        <a:off x="6597032" y="3277785"/>
        <a:ext cx="1842642" cy="7945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BB10C6-6CF4-D441-8CB7-9966BFE53192}">
      <dsp:nvSpPr>
        <dsp:cNvPr id="0" name=""/>
        <dsp:cNvSpPr/>
      </dsp:nvSpPr>
      <dsp:spPr>
        <a:xfrm>
          <a:off x="7519835" y="3416846"/>
          <a:ext cx="91440" cy="4295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59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B32314-6CD4-224C-887F-4B136DC8A2A4}">
      <dsp:nvSpPr>
        <dsp:cNvPr id="0" name=""/>
        <dsp:cNvSpPr/>
      </dsp:nvSpPr>
      <dsp:spPr>
        <a:xfrm>
          <a:off x="6587056" y="2049297"/>
          <a:ext cx="978499" cy="429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753"/>
              </a:lnTo>
              <a:lnTo>
                <a:pt x="978499" y="292753"/>
              </a:lnTo>
              <a:lnTo>
                <a:pt x="978499" y="42959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426E742-1378-EA43-9EF8-85CEA1F84BC6}">
      <dsp:nvSpPr>
        <dsp:cNvPr id="0" name=""/>
        <dsp:cNvSpPr/>
      </dsp:nvSpPr>
      <dsp:spPr>
        <a:xfrm>
          <a:off x="5296356" y="2049297"/>
          <a:ext cx="1290699" cy="429590"/>
        </a:xfrm>
        <a:custGeom>
          <a:avLst/>
          <a:gdLst/>
          <a:ahLst/>
          <a:cxnLst/>
          <a:rect l="0" t="0" r="0" b="0"/>
          <a:pathLst>
            <a:path>
              <a:moveTo>
                <a:pt x="1290699" y="0"/>
              </a:moveTo>
              <a:lnTo>
                <a:pt x="1290699" y="292753"/>
              </a:lnTo>
              <a:lnTo>
                <a:pt x="0" y="292753"/>
              </a:lnTo>
              <a:lnTo>
                <a:pt x="0" y="42959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97472F-B499-A748-8430-62E26AAF72EA}">
      <dsp:nvSpPr>
        <dsp:cNvPr id="0" name=""/>
        <dsp:cNvSpPr/>
      </dsp:nvSpPr>
      <dsp:spPr>
        <a:xfrm>
          <a:off x="4286977" y="992456"/>
          <a:ext cx="2300078" cy="429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753"/>
              </a:lnTo>
              <a:lnTo>
                <a:pt x="2300078" y="292753"/>
              </a:lnTo>
              <a:lnTo>
                <a:pt x="2300078" y="42959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FF8F28-B470-F840-9AEF-36DF121755DF}">
      <dsp:nvSpPr>
        <dsp:cNvPr id="0" name=""/>
        <dsp:cNvSpPr/>
      </dsp:nvSpPr>
      <dsp:spPr>
        <a:xfrm>
          <a:off x="2077231" y="2049297"/>
          <a:ext cx="1317627" cy="4295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2753"/>
              </a:lnTo>
              <a:lnTo>
                <a:pt x="1317627" y="292753"/>
              </a:lnTo>
              <a:lnTo>
                <a:pt x="1317627" y="42959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D36C2-F5E5-614B-B249-E499D19FDEBA}">
      <dsp:nvSpPr>
        <dsp:cNvPr id="0" name=""/>
        <dsp:cNvSpPr/>
      </dsp:nvSpPr>
      <dsp:spPr>
        <a:xfrm>
          <a:off x="1108513" y="3416846"/>
          <a:ext cx="91440" cy="42959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2959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EF38F6-4E23-074B-A079-2BA3B4588070}">
      <dsp:nvSpPr>
        <dsp:cNvPr id="0" name=""/>
        <dsp:cNvSpPr/>
      </dsp:nvSpPr>
      <dsp:spPr>
        <a:xfrm>
          <a:off x="1154233" y="2049297"/>
          <a:ext cx="922997" cy="429590"/>
        </a:xfrm>
        <a:custGeom>
          <a:avLst/>
          <a:gdLst/>
          <a:ahLst/>
          <a:cxnLst/>
          <a:rect l="0" t="0" r="0" b="0"/>
          <a:pathLst>
            <a:path>
              <a:moveTo>
                <a:pt x="922997" y="0"/>
              </a:moveTo>
              <a:lnTo>
                <a:pt x="922997" y="292753"/>
              </a:lnTo>
              <a:lnTo>
                <a:pt x="0" y="292753"/>
              </a:lnTo>
              <a:lnTo>
                <a:pt x="0" y="429590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8CAE39-7124-9B47-AACA-C489C5C8A5CD}">
      <dsp:nvSpPr>
        <dsp:cNvPr id="0" name=""/>
        <dsp:cNvSpPr/>
      </dsp:nvSpPr>
      <dsp:spPr>
        <a:xfrm>
          <a:off x="2077231" y="992456"/>
          <a:ext cx="2209746" cy="429590"/>
        </a:xfrm>
        <a:custGeom>
          <a:avLst/>
          <a:gdLst/>
          <a:ahLst/>
          <a:cxnLst/>
          <a:rect l="0" t="0" r="0" b="0"/>
          <a:pathLst>
            <a:path>
              <a:moveTo>
                <a:pt x="2209746" y="0"/>
              </a:moveTo>
              <a:lnTo>
                <a:pt x="2209746" y="292753"/>
              </a:lnTo>
              <a:lnTo>
                <a:pt x="0" y="292753"/>
              </a:lnTo>
              <a:lnTo>
                <a:pt x="0" y="42959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B8AEF7-D58A-1D4C-B44C-B854CF71224A}">
      <dsp:nvSpPr>
        <dsp:cNvPr id="0" name=""/>
        <dsp:cNvSpPr/>
      </dsp:nvSpPr>
      <dsp:spPr>
        <a:xfrm>
          <a:off x="3548427" y="388279"/>
          <a:ext cx="1477101" cy="60417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C52247-C05D-5D4E-A277-CAACC9E68DAA}">
      <dsp:nvSpPr>
        <dsp:cNvPr id="0" name=""/>
        <dsp:cNvSpPr/>
      </dsp:nvSpPr>
      <dsp:spPr>
        <a:xfrm>
          <a:off x="3712549" y="544195"/>
          <a:ext cx="1477101" cy="6041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/>
            <a:t>Ciclo II</a:t>
          </a:r>
          <a:endParaRPr lang="es-ES" sz="2000" b="1" kern="1200" dirty="0"/>
        </a:p>
      </dsp:txBody>
      <dsp:txXfrm>
        <a:off x="3730245" y="561891"/>
        <a:ext cx="1441709" cy="568785"/>
      </dsp:txXfrm>
    </dsp:sp>
    <dsp:sp modelId="{A03414AF-7B82-0F4B-82C2-2519FAF0FD44}">
      <dsp:nvSpPr>
        <dsp:cNvPr id="0" name=""/>
        <dsp:cNvSpPr/>
      </dsp:nvSpPr>
      <dsp:spPr>
        <a:xfrm>
          <a:off x="493852" y="1422046"/>
          <a:ext cx="3166756" cy="627250"/>
        </a:xfrm>
        <a:prstGeom prst="roundRect">
          <a:avLst>
            <a:gd name="adj" fmla="val 10000"/>
          </a:avLst>
        </a:prstGeom>
        <a:solidFill>
          <a:srgbClr val="9BBB5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A51E44-EADF-1642-BCB3-2F6E70289F18}">
      <dsp:nvSpPr>
        <dsp:cNvPr id="0" name=""/>
        <dsp:cNvSpPr/>
      </dsp:nvSpPr>
      <dsp:spPr>
        <a:xfrm>
          <a:off x="657975" y="1577962"/>
          <a:ext cx="3166756" cy="62725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Acompañamiento 2-1</a:t>
          </a:r>
          <a:endParaRPr lang="es-ES" sz="1600" b="1" kern="1200" dirty="0"/>
        </a:p>
      </dsp:txBody>
      <dsp:txXfrm>
        <a:off x="676347" y="1596334"/>
        <a:ext cx="3130012" cy="590506"/>
      </dsp:txXfrm>
    </dsp:sp>
    <dsp:sp modelId="{D765EED0-EAB5-784D-86E9-9D193C59E041}">
      <dsp:nvSpPr>
        <dsp:cNvPr id="0" name=""/>
        <dsp:cNvSpPr/>
      </dsp:nvSpPr>
      <dsp:spPr>
        <a:xfrm>
          <a:off x="728" y="2478887"/>
          <a:ext cx="2307010" cy="937959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  <dsp:sp modelId="{AC95FB84-29C5-E04A-9721-69164EE3454C}">
      <dsp:nvSpPr>
        <dsp:cNvPr id="0" name=""/>
        <dsp:cNvSpPr/>
      </dsp:nvSpPr>
      <dsp:spPr>
        <a:xfrm>
          <a:off x="164850" y="2634803"/>
          <a:ext cx="2307010" cy="93795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 smtClean="0"/>
            <a:t>2-1-A. Sesión de Trabajo Situado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/>
            <a:t>Evaluación Formativa Aplicada a Matemáticas </a:t>
          </a:r>
          <a:endParaRPr lang="es-ES" sz="1400" b="1" kern="1200" dirty="0"/>
        </a:p>
      </dsp:txBody>
      <dsp:txXfrm>
        <a:off x="192322" y="2662275"/>
        <a:ext cx="2252066" cy="883015"/>
      </dsp:txXfrm>
    </dsp:sp>
    <dsp:sp modelId="{0F5BCBC2-EEC9-FD4B-936E-E9AE06848257}">
      <dsp:nvSpPr>
        <dsp:cNvPr id="0" name=""/>
        <dsp:cNvSpPr/>
      </dsp:nvSpPr>
      <dsp:spPr>
        <a:xfrm>
          <a:off x="28807" y="3846437"/>
          <a:ext cx="2250850" cy="937959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  <dsp:sp modelId="{F7EF8011-767A-814C-9CD9-3B1EC569AE24}">
      <dsp:nvSpPr>
        <dsp:cNvPr id="0" name=""/>
        <dsp:cNvSpPr/>
      </dsp:nvSpPr>
      <dsp:spPr>
        <a:xfrm>
          <a:off x="192930" y="4002353"/>
          <a:ext cx="2250850" cy="93795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 smtClean="0"/>
            <a:t>2-1-B. Sesión de Trabajo Situado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/>
            <a:t>Evaluación Formativa Aplicada a Lenguaje </a:t>
          </a:r>
          <a:endParaRPr lang="es-ES" sz="1400" b="1" kern="1200" dirty="0"/>
        </a:p>
      </dsp:txBody>
      <dsp:txXfrm>
        <a:off x="220402" y="4029825"/>
        <a:ext cx="2195906" cy="883015"/>
      </dsp:txXfrm>
    </dsp:sp>
    <dsp:sp modelId="{5370E74A-FA87-D240-B60E-02D748A04AB2}">
      <dsp:nvSpPr>
        <dsp:cNvPr id="0" name=""/>
        <dsp:cNvSpPr/>
      </dsp:nvSpPr>
      <dsp:spPr>
        <a:xfrm>
          <a:off x="2635983" y="2478887"/>
          <a:ext cx="1517750" cy="937959"/>
        </a:xfrm>
        <a:prstGeom prst="roundRect">
          <a:avLst>
            <a:gd name="adj" fmla="val 10000"/>
          </a:avLst>
        </a:prstGeom>
        <a:solidFill>
          <a:schemeClr val="accent4"/>
        </a:solidFill>
        <a:ln w="25400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</dsp:sp>
    <dsp:sp modelId="{907D724A-0E71-204E-9983-D1A9A1319076}">
      <dsp:nvSpPr>
        <dsp:cNvPr id="0" name=""/>
        <dsp:cNvSpPr/>
      </dsp:nvSpPr>
      <dsp:spPr>
        <a:xfrm>
          <a:off x="2800105" y="2634803"/>
          <a:ext cx="1517750" cy="93795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Observación en Aula</a:t>
          </a:r>
          <a:endParaRPr lang="es-ES" sz="1400" b="1" kern="1200" dirty="0"/>
        </a:p>
      </dsp:txBody>
      <dsp:txXfrm>
        <a:off x="2827577" y="2662275"/>
        <a:ext cx="1462806" cy="883015"/>
      </dsp:txXfrm>
    </dsp:sp>
    <dsp:sp modelId="{F6F8C82F-9E75-DA44-AA90-A44DF9F63EC1}">
      <dsp:nvSpPr>
        <dsp:cNvPr id="0" name=""/>
        <dsp:cNvSpPr/>
      </dsp:nvSpPr>
      <dsp:spPr>
        <a:xfrm>
          <a:off x="5094009" y="1422046"/>
          <a:ext cx="2986092" cy="627250"/>
        </a:xfrm>
        <a:prstGeom prst="roundRect">
          <a:avLst>
            <a:gd name="adj" fmla="val 10000"/>
          </a:avLst>
        </a:prstGeom>
        <a:solidFill>
          <a:srgbClr val="9BBB5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6B59473-5EC5-3540-9F9C-948F4FF90CF4}">
      <dsp:nvSpPr>
        <dsp:cNvPr id="0" name=""/>
        <dsp:cNvSpPr/>
      </dsp:nvSpPr>
      <dsp:spPr>
        <a:xfrm>
          <a:off x="5258132" y="1577962"/>
          <a:ext cx="2986092" cy="627250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3"/>
          </a:solidFill>
          <a:prstDash val="solid"/>
        </a:ln>
        <a:effectLst/>
      </dsp:spPr>
      <dsp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/>
            <a:t>Acompañamiento 2-2</a:t>
          </a:r>
          <a:endParaRPr lang="es-ES" sz="1600" b="1" kern="1200" dirty="0"/>
        </a:p>
      </dsp:txBody>
      <dsp:txXfrm>
        <a:off x="5276504" y="1596334"/>
        <a:ext cx="2949348" cy="590506"/>
      </dsp:txXfrm>
    </dsp:sp>
    <dsp:sp modelId="{333C3C1C-A048-0B42-867B-F7494948AE17}">
      <dsp:nvSpPr>
        <dsp:cNvPr id="0" name=""/>
        <dsp:cNvSpPr/>
      </dsp:nvSpPr>
      <dsp:spPr>
        <a:xfrm>
          <a:off x="4481978" y="2478887"/>
          <a:ext cx="1628754" cy="937959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</dsp:sp>
    <dsp:sp modelId="{55E11685-42DA-A047-AF4F-9BE1F7E1186E}">
      <dsp:nvSpPr>
        <dsp:cNvPr id="0" name=""/>
        <dsp:cNvSpPr/>
      </dsp:nvSpPr>
      <dsp:spPr>
        <a:xfrm>
          <a:off x="4646100" y="2634803"/>
          <a:ext cx="1628754" cy="93795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2"/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Observación en Aula</a:t>
          </a:r>
          <a:endParaRPr lang="es-ES" sz="1400" b="1" kern="1200" dirty="0"/>
        </a:p>
      </dsp:txBody>
      <dsp:txXfrm>
        <a:off x="4673572" y="2662275"/>
        <a:ext cx="1573810" cy="883015"/>
      </dsp:txXfrm>
    </dsp:sp>
    <dsp:sp modelId="{36B2DFF5-71E3-7E46-87C9-DFEA2C11345F}">
      <dsp:nvSpPr>
        <dsp:cNvPr id="0" name=""/>
        <dsp:cNvSpPr/>
      </dsp:nvSpPr>
      <dsp:spPr>
        <a:xfrm>
          <a:off x="6438978" y="2478887"/>
          <a:ext cx="2253155" cy="937959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  <dsp:sp modelId="{EA64EB30-B343-7F4A-ABC9-6B58ED0C91C5}">
      <dsp:nvSpPr>
        <dsp:cNvPr id="0" name=""/>
        <dsp:cNvSpPr/>
      </dsp:nvSpPr>
      <dsp:spPr>
        <a:xfrm>
          <a:off x="6603100" y="2634803"/>
          <a:ext cx="2253155" cy="93795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 smtClean="0"/>
            <a:t>2-2-A. Sesión de Trabajo Situado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Análisis de los Aprendizajes</a:t>
          </a:r>
          <a:endParaRPr lang="es-ES" sz="1400" b="1" kern="1200" dirty="0"/>
        </a:p>
      </dsp:txBody>
      <dsp:txXfrm>
        <a:off x="6630572" y="2662275"/>
        <a:ext cx="2198211" cy="883015"/>
      </dsp:txXfrm>
    </dsp:sp>
    <dsp:sp modelId="{58ED7155-3B12-4F42-92D8-46CE1AF2D07D}">
      <dsp:nvSpPr>
        <dsp:cNvPr id="0" name=""/>
        <dsp:cNvSpPr/>
      </dsp:nvSpPr>
      <dsp:spPr>
        <a:xfrm>
          <a:off x="6453069" y="3846437"/>
          <a:ext cx="2224972" cy="937959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</dsp:sp>
    <dsp:sp modelId="{98A29570-5C59-FD4C-A705-ACCDDCC84BC9}">
      <dsp:nvSpPr>
        <dsp:cNvPr id="0" name=""/>
        <dsp:cNvSpPr/>
      </dsp:nvSpPr>
      <dsp:spPr>
        <a:xfrm>
          <a:off x="6617192" y="4002353"/>
          <a:ext cx="2224972" cy="937959"/>
        </a:xfrm>
        <a:prstGeom prst="roundRect">
          <a:avLst>
            <a:gd name="adj" fmla="val 10000"/>
          </a:avLst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0" kern="1200" dirty="0" smtClean="0"/>
            <a:t>2-2-B. Sesión de Trabajo Situado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/>
            <a:t>Análisis y Gestión de Aula</a:t>
          </a:r>
          <a:endParaRPr lang="es-ES" sz="1400" b="1" kern="1200" dirty="0"/>
        </a:p>
      </dsp:txBody>
      <dsp:txXfrm>
        <a:off x="6644664" y="4029825"/>
        <a:ext cx="2170028" cy="8830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30/09/2015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77502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30/09/2015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9273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30/09/2015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4099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30/09/2015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1669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30/09/2015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4051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30/09/2015</a:t>
            </a:fld>
            <a:endParaRPr lang="es-CO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31675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30/09/2015</a:t>
            </a:fld>
            <a:endParaRPr lang="es-CO" dirty="0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4075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30/09/2015</a:t>
            </a:fld>
            <a:endParaRPr lang="es-CO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14200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30/09/2015</a:t>
            </a:fld>
            <a:endParaRPr lang="es-CO" dirty="0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78901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30/09/2015</a:t>
            </a:fld>
            <a:endParaRPr lang="es-CO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01024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30/09/2015</a:t>
            </a:fld>
            <a:endParaRPr lang="es-CO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55269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615DE-3D0F-4EE1-B1A7-DED8F4937CF5}" type="datetimeFigureOut">
              <a:rPr lang="es-CO" smtClean="0"/>
              <a:pPr/>
              <a:t>30/09/2015</a:t>
            </a:fld>
            <a:endParaRPr lang="es-CO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6390E-A369-47C8-82AD-D961993E8F0F}" type="slidenum">
              <a:rPr lang="es-CO" smtClean="0"/>
              <a:pPr/>
              <a:t>‹Nº›</a:t>
            </a:fld>
            <a:endParaRPr lang="es-CO" dirty="0"/>
          </a:p>
        </p:txBody>
      </p:sp>
      <p:grpSp>
        <p:nvGrpSpPr>
          <p:cNvPr id="7" name="6 Grupo"/>
          <p:cNvGrpSpPr/>
          <p:nvPr userDrawn="1"/>
        </p:nvGrpSpPr>
        <p:grpSpPr>
          <a:xfrm>
            <a:off x="6189257" y="6093296"/>
            <a:ext cx="2919247" cy="757382"/>
            <a:chOff x="6189257" y="6093296"/>
            <a:chExt cx="2919247" cy="757382"/>
          </a:xfrm>
        </p:grpSpPr>
        <p:pic>
          <p:nvPicPr>
            <p:cNvPr id="8" name="7 Imagen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14" t="81187" r="3385" b="5008"/>
            <a:stretch/>
          </p:blipFill>
          <p:spPr>
            <a:xfrm>
              <a:off x="7590492" y="6093296"/>
              <a:ext cx="1518012" cy="757382"/>
            </a:xfrm>
            <a:prstGeom prst="rect">
              <a:avLst/>
            </a:prstGeom>
          </p:spPr>
        </p:pic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10" t="34023" r="7437" b="38391"/>
            <a:stretch/>
          </p:blipFill>
          <p:spPr>
            <a:xfrm>
              <a:off x="6189257" y="6294092"/>
              <a:ext cx="1401235" cy="355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1164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solidFill>
            <a:schemeClr val="tx2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/>
        </p:spPr>
        <p:txBody>
          <a:bodyPr>
            <a:normAutofit fontScale="90000"/>
          </a:bodyPr>
          <a:lstStyle/>
          <a:p>
            <a:r>
              <a:rPr lang="es-CO" dirty="0" smtClean="0"/>
              <a:t>ACUERDOS PARA EL BUEN FUNCIONAMIENTO DE LA SESIÓN</a:t>
            </a:r>
            <a:endParaRPr lang="es-CO" dirty="0"/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solidFill>
            <a:schemeClr val="accent6">
              <a:lumMod val="75000"/>
            </a:schemeClr>
          </a:solidFill>
        </p:spPr>
        <p:txBody>
          <a:bodyPr>
            <a:normAutofit fontScale="92500"/>
          </a:bodyPr>
          <a:lstStyle/>
          <a:p>
            <a:r>
              <a:rPr lang="es-CO" dirty="0"/>
              <a:t>P</a:t>
            </a:r>
            <a:r>
              <a:rPr lang="es-CO" dirty="0" smtClean="0"/>
              <a:t>untualidad</a:t>
            </a:r>
          </a:p>
          <a:p>
            <a:r>
              <a:rPr lang="es-CO" dirty="0"/>
              <a:t>C</a:t>
            </a:r>
            <a:r>
              <a:rPr lang="es-CO" dirty="0" smtClean="0"/>
              <a:t>umplimiento de la agenda</a:t>
            </a:r>
          </a:p>
          <a:p>
            <a:r>
              <a:rPr lang="es-CO" dirty="0"/>
              <a:t>E</a:t>
            </a:r>
            <a:r>
              <a:rPr lang="es-CO" dirty="0" smtClean="0"/>
              <a:t>scucha  y participación activa </a:t>
            </a:r>
          </a:p>
          <a:p>
            <a:r>
              <a:rPr lang="es-CO" dirty="0" smtClean="0"/>
              <a:t>Buen uso del tiempo al participar</a:t>
            </a:r>
          </a:p>
          <a:p>
            <a:r>
              <a:rPr lang="es-CO" dirty="0"/>
              <a:t>R</a:t>
            </a:r>
            <a:r>
              <a:rPr lang="es-CO" dirty="0" smtClean="0"/>
              <a:t>espeto </a:t>
            </a:r>
          </a:p>
          <a:p>
            <a:r>
              <a:rPr lang="es-CO" dirty="0"/>
              <a:t>D</a:t>
            </a:r>
            <a:r>
              <a:rPr lang="es-CO" dirty="0" smtClean="0"/>
              <a:t>edicación plena al trabajo </a:t>
            </a:r>
          </a:p>
          <a:p>
            <a:r>
              <a:rPr lang="es-CO" dirty="0" smtClean="0"/>
              <a:t>Celular discreto, evitar distracciones o demás situaciones que puedan alterar el orden del Taller.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9996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631"/>
            <a:ext cx="7838992" cy="6617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292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82" y="116632"/>
            <a:ext cx="8004856" cy="6571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00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8023352" cy="6687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462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-15766" y="2616883"/>
            <a:ext cx="9159766" cy="133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0" y="270892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Sesión de Trabajo Situado </a:t>
            </a:r>
          </a:p>
          <a:p>
            <a:pPr algn="ctr"/>
            <a:r>
              <a:rPr lang="es-CO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I-2-2-</a:t>
            </a:r>
            <a:r>
              <a:rPr lang="es-CO" sz="3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</a:t>
            </a:r>
            <a:r>
              <a:rPr lang="es-CO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</a:t>
            </a:r>
            <a:r>
              <a:rPr lang="es-CO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Gestión de Aula</a:t>
            </a:r>
          </a:p>
        </p:txBody>
      </p:sp>
    </p:spTree>
    <p:extLst>
      <p:ext uri="{BB962C8B-B14F-4D97-AF65-F5344CB8AC3E}">
        <p14:creationId xmlns:p14="http://schemas.microsoft.com/office/powerpoint/2010/main" val="272118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" sz="4800" b="1" dirty="0" smtClean="0">
                <a:solidFill>
                  <a:schemeClr val="bg1"/>
                </a:solidFill>
              </a:rPr>
              <a:t>Objetivo General</a:t>
            </a:r>
            <a:endParaRPr lang="es-ES" sz="48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1700808"/>
            <a:ext cx="81369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200" dirty="0" smtClean="0"/>
              <a:t>Formar a los docentes en identificar las carácterísticas de gestión de aula en la que usa efectivamente el tiempo y promueve el aprendizaje cooperativo entre sus estudiantes.</a:t>
            </a: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3164300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" sz="4800" b="1" dirty="0" smtClean="0">
                <a:solidFill>
                  <a:schemeClr val="bg1"/>
                </a:solidFill>
              </a:rPr>
              <a:t>Objetivos Específicos</a:t>
            </a:r>
            <a:endParaRPr lang="es-ES" sz="48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484784"/>
            <a:ext cx="878497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2400"/>
              </a:spcAft>
              <a:buFont typeface="Arial"/>
              <a:buChar char="•"/>
            </a:pPr>
            <a:r>
              <a:rPr lang="es-ES_tradnl" sz="3200" dirty="0" smtClean="0"/>
              <a:t>Favorecer la apropiación por parte de los docentes, de algunos elementos conceptuales de la gestión efectiva de tiempo en el aula y trabajo cooperativo</a:t>
            </a:r>
          </a:p>
          <a:p>
            <a:pPr marL="571500" indent="-571500">
              <a:spcAft>
                <a:spcPts val="2400"/>
              </a:spcAft>
              <a:buFont typeface="Arial"/>
              <a:buChar char="•"/>
            </a:pPr>
            <a:r>
              <a:rPr lang="es-ES_tradnl" sz="3200" dirty="0" smtClean="0"/>
              <a:t>Simular una clase basada en una gestión de aula centrada en el aprendizaje de los estudiantes</a:t>
            </a:r>
          </a:p>
          <a:p>
            <a:pPr marL="571500" indent="-571500">
              <a:spcAft>
                <a:spcPts val="2400"/>
              </a:spcAft>
              <a:buFont typeface="Arial"/>
              <a:buChar char="•"/>
            </a:pPr>
            <a:r>
              <a:rPr lang="es-ES_tradnl" sz="3200" dirty="0" smtClean="0"/>
              <a:t>Definir las características básicas de una gestión de aula efectiva.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101584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" sz="4800" b="1" dirty="0" smtClean="0">
                <a:solidFill>
                  <a:schemeClr val="bg1"/>
                </a:solidFill>
              </a:rPr>
              <a:t>¿Qué pasó</a:t>
            </a:r>
            <a:r>
              <a:rPr lang="en-US" sz="4800" b="1" dirty="0" smtClean="0">
                <a:solidFill>
                  <a:schemeClr val="bg1"/>
                </a:solidFill>
              </a:rPr>
              <a:t>…</a:t>
            </a:r>
            <a:r>
              <a:rPr lang="es-ES" sz="4800" b="1" dirty="0" smtClean="0">
                <a:solidFill>
                  <a:schemeClr val="bg1"/>
                </a:solidFill>
              </a:rPr>
              <a:t>?</a:t>
            </a:r>
            <a:endParaRPr lang="es-ES" sz="4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6667"/>
          <a:stretch/>
        </p:blipFill>
        <p:spPr>
          <a:xfrm>
            <a:off x="755576" y="1394774"/>
            <a:ext cx="7632848" cy="47705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496" y="6237312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/>
              <a:t>En el protocolo I-1-2-B  ?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11527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" sz="4800" b="1" dirty="0" smtClean="0">
                <a:solidFill>
                  <a:schemeClr val="bg1"/>
                </a:solidFill>
              </a:rPr>
              <a:t>Hallazgos encontrados (Tarea)</a:t>
            </a:r>
            <a:endParaRPr lang="es-ES" sz="48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368926"/>
            <a:ext cx="8640960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n-US" sz="3200" dirty="0" smtClean="0"/>
              <a:t>¿</a:t>
            </a:r>
            <a:r>
              <a:rPr lang="es-CO" sz="3200" dirty="0" smtClean="0"/>
              <a:t>Qué estrategias se implementaron con éxito?¿Cuáles no? ¿Por qué?</a:t>
            </a:r>
          </a:p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s-CO" sz="3200" dirty="0" smtClean="0"/>
              <a:t>¿Qué retos,acciones o tareas asumió para cumplir con las estrategias de mejoramiento de su gestión de aula?</a:t>
            </a:r>
          </a:p>
          <a:p>
            <a:pPr marL="457200" indent="-457200">
              <a:spcAft>
                <a:spcPts val="1800"/>
              </a:spcAft>
              <a:buFont typeface="Arial"/>
              <a:buChar char="•"/>
            </a:pPr>
            <a:r>
              <a:rPr lang="es-CO" sz="3200" dirty="0" smtClean="0"/>
              <a:t>¿Qué acciones adicionales propone para que las estrategias de mejoramiento de su gestión de aula, tenga mayor impacto?</a:t>
            </a:r>
            <a:endParaRPr lang="es-CO" sz="3200" dirty="0"/>
          </a:p>
        </p:txBody>
      </p:sp>
    </p:spTree>
    <p:extLst>
      <p:ext uri="{BB962C8B-B14F-4D97-AF65-F5344CB8AC3E}">
        <p14:creationId xmlns:p14="http://schemas.microsoft.com/office/powerpoint/2010/main" val="106831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" sz="4800" b="1" dirty="0" smtClean="0">
                <a:solidFill>
                  <a:schemeClr val="bg1"/>
                </a:solidFill>
              </a:rPr>
              <a:t>Hallazgos encontrados (Tarea)</a:t>
            </a:r>
            <a:endParaRPr lang="es-ES" sz="48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94983"/>
              </p:ext>
            </p:extLst>
          </p:nvPr>
        </p:nvGraphicFramePr>
        <p:xfrm>
          <a:off x="151298" y="1394481"/>
          <a:ext cx="8856985" cy="4567813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492710"/>
                <a:gridCol w="4364275"/>
              </a:tblGrid>
              <a:tr h="48204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u="none" strike="noStrike" dirty="0" smtClean="0">
                          <a:effectLst/>
                        </a:rPr>
                        <a:t>Cumplimiento de Estrategias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s-I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Incumplimiento de Estrategias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085764"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CO" sz="160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CO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1520" y="2060848"/>
            <a:ext cx="4248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ctr">
              <a:buFont typeface="Arial"/>
              <a:buChar char="•"/>
              <a:defRPr/>
            </a:pPr>
            <a:r>
              <a:rPr lang="es-ES_tradnl" dirty="0">
                <a:solidFill>
                  <a:srgbClr val="000000"/>
                </a:solidFill>
                <a:latin typeface="Arial Narrow"/>
                <a:cs typeface="Arial Narrow"/>
              </a:rPr>
              <a:t>Respeto por los tiempos definidos </a:t>
            </a:r>
            <a:r>
              <a:rPr lang="es-ES_tradnl" dirty="0" smtClean="0">
                <a:solidFill>
                  <a:srgbClr val="000000"/>
                </a:solidFill>
                <a:latin typeface="Arial Narrow"/>
                <a:cs typeface="Arial Narrow"/>
              </a:rPr>
              <a:t>en </a:t>
            </a:r>
            <a:r>
              <a:rPr lang="en-US" dirty="0" smtClean="0">
                <a:solidFill>
                  <a:srgbClr val="000000"/>
                </a:solidFill>
                <a:latin typeface="Arial Narrow"/>
                <a:cs typeface="Arial Narrow"/>
              </a:rPr>
              <a:t>l</a:t>
            </a:r>
            <a:r>
              <a:rPr lang="es-ES_tradnl" dirty="0" smtClean="0">
                <a:solidFill>
                  <a:srgbClr val="000000"/>
                </a:solidFill>
                <a:latin typeface="Arial Narrow"/>
                <a:cs typeface="Arial Narrow"/>
              </a:rPr>
              <a:t>a </a:t>
            </a:r>
            <a:r>
              <a:rPr lang="es-ES_tradnl" dirty="0">
                <a:solidFill>
                  <a:srgbClr val="000000"/>
                </a:solidFill>
                <a:latin typeface="Arial Narrow"/>
                <a:cs typeface="Arial Narrow"/>
              </a:rPr>
              <a:t>planeación.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16016" y="2047990"/>
            <a:ext cx="4176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ctr">
              <a:buFont typeface="Arial"/>
              <a:buChar char="•"/>
              <a:defRPr/>
            </a:pPr>
            <a:r>
              <a:rPr lang="es-ES_tradnl" dirty="0">
                <a:solidFill>
                  <a:srgbClr val="000000"/>
                </a:solidFill>
                <a:latin typeface="Arial Narrow"/>
                <a:cs typeface="Arial Narrow"/>
              </a:rPr>
              <a:t>El maestro no motivó la participación de los estudiantes.</a:t>
            </a:r>
          </a:p>
        </p:txBody>
      </p:sp>
    </p:spTree>
    <p:extLst>
      <p:ext uri="{BB962C8B-B14F-4D97-AF65-F5344CB8AC3E}">
        <p14:creationId xmlns:p14="http://schemas.microsoft.com/office/powerpoint/2010/main" val="305947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Observación de Aula Centrada en </a:t>
            </a:r>
            <a:r>
              <a:rPr lang="en-US" sz="4400" b="1" dirty="0" smtClean="0">
                <a:solidFill>
                  <a:schemeClr val="bg1"/>
                </a:solidFill>
              </a:rPr>
              <a:t>…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450519"/>
            <a:ext cx="8640960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CO" sz="3600" dirty="0" smtClean="0"/>
              <a:t>Organización y Gestión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CO" sz="3600" dirty="0" smtClean="0"/>
              <a:t>Evaluación para el Aprendizaje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s-CO" sz="3600" dirty="0" smtClean="0"/>
              <a:t>Desarrollo de la Clase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367309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-15766" y="2616883"/>
            <a:ext cx="9159766" cy="1333478"/>
          </a:xfrm>
          <a:prstGeom prst="rect">
            <a:avLst/>
          </a:prstGeom>
          <a:noFill/>
          <a:ln w="9525">
            <a:solidFill>
              <a:srgbClr val="5B0B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0" y="270892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Protocolo I-2-2-B</a:t>
            </a:r>
            <a:br>
              <a:rPr lang="es-CO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O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Análisis y Gestión de Aula</a:t>
            </a:r>
            <a:endParaRPr lang="es-CO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6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1. Organización y Gestión </a:t>
            </a:r>
            <a:endParaRPr lang="es-ES" sz="44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25" y="1916832"/>
            <a:ext cx="8659063" cy="290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4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Organización y Gestión 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412776"/>
            <a:ext cx="5400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/>
              <a:t>Los estudiantes trabajan con diferentes tipos de organización en clase (gran grupo, pequeño grupo, individual</a:t>
            </a:r>
            <a:r>
              <a:rPr lang="es-ES_tradnl" sz="2800" dirty="0" smtClean="0"/>
              <a:t>)</a:t>
            </a:r>
            <a:endParaRPr lang="es-ES_tradnl" sz="2800" dirty="0"/>
          </a:p>
        </p:txBody>
      </p:sp>
      <p:sp>
        <p:nvSpPr>
          <p:cNvPr id="5" name="Rectangle 4"/>
          <p:cNvSpPr/>
          <p:nvPr/>
        </p:nvSpPr>
        <p:spPr>
          <a:xfrm>
            <a:off x="395536" y="4581128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Casi Nunca</a:t>
            </a:r>
            <a:endParaRPr lang="es-CO" sz="2400"/>
          </a:p>
        </p:txBody>
      </p:sp>
      <p:sp>
        <p:nvSpPr>
          <p:cNvPr id="6" name="Rectangle 5"/>
          <p:cNvSpPr/>
          <p:nvPr/>
        </p:nvSpPr>
        <p:spPr>
          <a:xfrm>
            <a:off x="2123728" y="4581128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Se Presenta Poco</a:t>
            </a:r>
            <a:endParaRPr lang="es-CO" sz="2400"/>
          </a:p>
        </p:txBody>
      </p:sp>
      <p:sp>
        <p:nvSpPr>
          <p:cNvPr id="7" name="Rectangle 6"/>
          <p:cNvSpPr/>
          <p:nvPr/>
        </p:nvSpPr>
        <p:spPr>
          <a:xfrm>
            <a:off x="3851920" y="4581128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 Veces se presenta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80112" y="4581128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Se presenta Mucho</a:t>
            </a:r>
            <a:endParaRPr lang="es-CO" sz="2400" dirty="0"/>
          </a:p>
        </p:txBody>
      </p:sp>
      <p:sp>
        <p:nvSpPr>
          <p:cNvPr id="9" name="Rectangle 8"/>
          <p:cNvSpPr/>
          <p:nvPr/>
        </p:nvSpPr>
        <p:spPr>
          <a:xfrm>
            <a:off x="7308304" y="4581128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Casi Siempre</a:t>
            </a:r>
            <a:endParaRPr lang="es-CO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1916" t="9442" r="7772" b="16218"/>
          <a:stretch/>
        </p:blipFill>
        <p:spPr>
          <a:xfrm>
            <a:off x="5364088" y="1461554"/>
            <a:ext cx="3456384" cy="2399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8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Organización y Gestión 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540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 smtClean="0"/>
              <a:t>Los estudiantes </a:t>
            </a:r>
            <a:r>
              <a:rPr lang="es-ES_tradnl" sz="2800" dirty="0"/>
              <a:t>encuentran el material educativo preparado al inicio de la sesión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4581128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Casi Nunca</a:t>
            </a:r>
            <a:endParaRPr lang="es-CO" sz="2400"/>
          </a:p>
        </p:txBody>
      </p:sp>
      <p:sp>
        <p:nvSpPr>
          <p:cNvPr id="11" name="Rectangle 10"/>
          <p:cNvSpPr/>
          <p:nvPr/>
        </p:nvSpPr>
        <p:spPr>
          <a:xfrm>
            <a:off x="2123728" y="4581128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Se Presenta Poco</a:t>
            </a:r>
            <a:endParaRPr lang="es-CO" sz="2400"/>
          </a:p>
        </p:txBody>
      </p:sp>
      <p:sp>
        <p:nvSpPr>
          <p:cNvPr id="12" name="Rectangle 11"/>
          <p:cNvSpPr/>
          <p:nvPr/>
        </p:nvSpPr>
        <p:spPr>
          <a:xfrm>
            <a:off x="3851920" y="4581128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 Veces se presenta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4581128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Se presenta Mucho</a:t>
            </a:r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4581128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Casi Siempre</a:t>
            </a:r>
            <a:endParaRPr lang="es-CO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8429" y="1556792"/>
            <a:ext cx="3432043" cy="25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2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Organización y Gestión 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5400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 smtClean="0"/>
              <a:t>Los estudiantes </a:t>
            </a:r>
            <a:r>
              <a:rPr lang="es-ES_tradnl" sz="2800" dirty="0"/>
              <a:t>se organizan para el desarrollo de la actividad teniendo en cuenta las orientaciones del docente.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4581128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Casi Nunca</a:t>
            </a:r>
            <a:endParaRPr lang="es-CO" sz="2400"/>
          </a:p>
        </p:txBody>
      </p:sp>
      <p:sp>
        <p:nvSpPr>
          <p:cNvPr id="11" name="Rectangle 10"/>
          <p:cNvSpPr/>
          <p:nvPr/>
        </p:nvSpPr>
        <p:spPr>
          <a:xfrm>
            <a:off x="2123728" y="4581128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Se Presenta Poco</a:t>
            </a:r>
            <a:endParaRPr lang="es-CO" sz="2400"/>
          </a:p>
        </p:txBody>
      </p:sp>
      <p:sp>
        <p:nvSpPr>
          <p:cNvPr id="12" name="Rectangle 11"/>
          <p:cNvSpPr/>
          <p:nvPr/>
        </p:nvSpPr>
        <p:spPr>
          <a:xfrm>
            <a:off x="3851920" y="4581128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 Veces se presenta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4581128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Se presenta Mucho</a:t>
            </a:r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4581128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Casi Siempre</a:t>
            </a:r>
            <a:endParaRPr lang="es-CO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556792"/>
            <a:ext cx="3308547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0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Organización y Gestión 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540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/>
              <a:t>Los estudiantes utilizan diferentes materiales como estrategia para el logro de los objetivos de la actividad (libros, juegos, cartas y otros materiales de manipulación).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4581128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Casi Nunca</a:t>
            </a:r>
            <a:endParaRPr lang="es-CO" sz="2400"/>
          </a:p>
        </p:txBody>
      </p:sp>
      <p:sp>
        <p:nvSpPr>
          <p:cNvPr id="11" name="Rectangle 10"/>
          <p:cNvSpPr/>
          <p:nvPr/>
        </p:nvSpPr>
        <p:spPr>
          <a:xfrm>
            <a:off x="2123728" y="4581128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Se Presenta Poco</a:t>
            </a:r>
            <a:endParaRPr lang="es-CO" sz="2400"/>
          </a:p>
        </p:txBody>
      </p:sp>
      <p:sp>
        <p:nvSpPr>
          <p:cNvPr id="12" name="Rectangle 11"/>
          <p:cNvSpPr/>
          <p:nvPr/>
        </p:nvSpPr>
        <p:spPr>
          <a:xfrm>
            <a:off x="3851920" y="4581128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 Veces se presenta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4581128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Se presenta Mucho</a:t>
            </a:r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4581128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Casi Siempre</a:t>
            </a:r>
            <a:endParaRPr lang="es-CO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21" r="3108"/>
          <a:stretch/>
        </p:blipFill>
        <p:spPr>
          <a:xfrm>
            <a:off x="5445160" y="1484784"/>
            <a:ext cx="3622545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51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Organización y Gestión 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540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/>
              <a:t>Los </a:t>
            </a:r>
            <a:r>
              <a:rPr lang="es-ES_tradnl" sz="2800" dirty="0" smtClean="0"/>
              <a:t>estudiantes </a:t>
            </a:r>
            <a:r>
              <a:rPr lang="es-ES_tradnl" sz="2800" dirty="0"/>
              <a:t>mantienen un comportamiento acorde a las normas del aula, para lograr el desarrollo armónico de la clase centrado en actividades de aprendizaje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4581128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Casi Nunca</a:t>
            </a:r>
            <a:endParaRPr lang="es-CO" sz="2400"/>
          </a:p>
        </p:txBody>
      </p:sp>
      <p:sp>
        <p:nvSpPr>
          <p:cNvPr id="11" name="Rectangle 10"/>
          <p:cNvSpPr/>
          <p:nvPr/>
        </p:nvSpPr>
        <p:spPr>
          <a:xfrm>
            <a:off x="2123728" y="4581128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Se Presenta Poco</a:t>
            </a:r>
            <a:endParaRPr lang="es-CO" sz="2400"/>
          </a:p>
        </p:txBody>
      </p:sp>
      <p:sp>
        <p:nvSpPr>
          <p:cNvPr id="12" name="Rectangle 11"/>
          <p:cNvSpPr/>
          <p:nvPr/>
        </p:nvSpPr>
        <p:spPr>
          <a:xfrm>
            <a:off x="3851920" y="4581128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 Veces se presenta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4581128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Se presenta Mucho</a:t>
            </a:r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4581128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Casi Siempre</a:t>
            </a:r>
            <a:endParaRPr lang="es-CO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1556792"/>
            <a:ext cx="3600400" cy="2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62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Organización y Gestión 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540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 smtClean="0"/>
              <a:t>Los </a:t>
            </a:r>
            <a:r>
              <a:rPr lang="es-ES_tradnl" sz="2800" dirty="0"/>
              <a:t>estudiantes se organizan en grupos de trabajo cooperativo con roles claramente definidos, con el fin de realizar actividades de aprendizaje, y contribuir a la gestión del aula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4581128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Casi Nunca</a:t>
            </a:r>
            <a:endParaRPr lang="es-CO" sz="2400"/>
          </a:p>
        </p:txBody>
      </p:sp>
      <p:sp>
        <p:nvSpPr>
          <p:cNvPr id="11" name="Rectangle 10"/>
          <p:cNvSpPr/>
          <p:nvPr/>
        </p:nvSpPr>
        <p:spPr>
          <a:xfrm>
            <a:off x="2123728" y="4581128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Se Presenta Poco</a:t>
            </a:r>
            <a:endParaRPr lang="es-CO" sz="2400"/>
          </a:p>
        </p:txBody>
      </p:sp>
      <p:sp>
        <p:nvSpPr>
          <p:cNvPr id="12" name="Rectangle 11"/>
          <p:cNvSpPr/>
          <p:nvPr/>
        </p:nvSpPr>
        <p:spPr>
          <a:xfrm>
            <a:off x="3851920" y="4581128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 Veces se presenta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4581128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Se presenta Mucho</a:t>
            </a:r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4581128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Casi Siempre</a:t>
            </a:r>
            <a:endParaRPr lang="es-CO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096" y="1556792"/>
            <a:ext cx="3515883" cy="2636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680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Organización y Gestión 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2996952"/>
            <a:ext cx="8964488" cy="3539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>
                <a:latin typeface="Arial Narrow"/>
                <a:cs typeface="Arial Narrow"/>
              </a:rPr>
              <a:t>Total de minutos en que los estudiantes NO tuvieron una actividad de aprendizaje asignada relacionada con el área de la clase (matemáticas o lenguaje) </a:t>
            </a:r>
            <a:r>
              <a:rPr lang="es-ES_tradnl" sz="2800" dirty="0" smtClean="0">
                <a:latin typeface="Arial Narrow"/>
                <a:cs typeface="Arial Narrow"/>
              </a:rPr>
              <a:t>y </a:t>
            </a:r>
            <a:r>
              <a:rPr lang="es-ES_tradnl" sz="2800" dirty="0">
                <a:latin typeface="Arial Narrow"/>
                <a:cs typeface="Arial Narrow"/>
              </a:rPr>
              <a:t>en consecuencia se dedicaron a otras actividades como charlar, jugar entre ellos, leer documentos que no corresponden, chatear, o a realizar actividades orientadas por el docente que no tiene relación directa con las áreas involucradas (organizar el salón, actividades lúdicas, religiosas...)</a:t>
            </a:r>
          </a:p>
        </p:txBody>
      </p:sp>
      <p:sp>
        <p:nvSpPr>
          <p:cNvPr id="5" name="Rectangle 4"/>
          <p:cNvSpPr/>
          <p:nvPr/>
        </p:nvSpPr>
        <p:spPr>
          <a:xfrm>
            <a:off x="395536" y="1441974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Más de 20 Minutos</a:t>
            </a:r>
            <a:endParaRPr lang="es-CO" sz="2400" dirty="0"/>
          </a:p>
        </p:txBody>
      </p:sp>
      <p:sp>
        <p:nvSpPr>
          <p:cNvPr id="6" name="Rectangle 5"/>
          <p:cNvSpPr/>
          <p:nvPr/>
        </p:nvSpPr>
        <p:spPr>
          <a:xfrm>
            <a:off x="2123728" y="1441974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De 15 a 20 Minutos</a:t>
            </a:r>
            <a:endParaRPr lang="es-CO" sz="2400" dirty="0"/>
          </a:p>
        </p:txBody>
      </p:sp>
      <p:sp>
        <p:nvSpPr>
          <p:cNvPr id="7" name="Rectangle 6"/>
          <p:cNvSpPr/>
          <p:nvPr/>
        </p:nvSpPr>
        <p:spPr>
          <a:xfrm>
            <a:off x="3851920" y="1441974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De 10 a 15 Minutos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80112" y="1441974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De 5 a 10 Minutos</a:t>
            </a:r>
            <a:endParaRPr lang="es-CO" sz="2400" dirty="0"/>
          </a:p>
        </p:txBody>
      </p:sp>
      <p:sp>
        <p:nvSpPr>
          <p:cNvPr id="9" name="Rectangle 8"/>
          <p:cNvSpPr/>
          <p:nvPr/>
        </p:nvSpPr>
        <p:spPr>
          <a:xfrm>
            <a:off x="7308304" y="1441974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Menos de 5 Minutos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2077452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Organización y Gestión </a:t>
            </a:r>
            <a:endParaRPr lang="es-ES" sz="4400" b="1" dirty="0">
              <a:solidFill>
                <a:schemeClr val="bg1"/>
              </a:solidFill>
            </a:endParaRPr>
          </a:p>
        </p:txBody>
      </p:sp>
      <p:graphicFrame>
        <p:nvGraphicFramePr>
          <p:cNvPr id="10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6172229"/>
              </p:ext>
            </p:extLst>
          </p:nvPr>
        </p:nvGraphicFramePr>
        <p:xfrm>
          <a:off x="151298" y="1394481"/>
          <a:ext cx="8856985" cy="4727027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5423768"/>
                <a:gridCol w="687520"/>
                <a:gridCol w="611129"/>
                <a:gridCol w="687520"/>
                <a:gridCol w="654959"/>
                <a:gridCol w="792089"/>
              </a:tblGrid>
              <a:tr h="48204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u="none" strike="noStrike" dirty="0">
                          <a:effectLst/>
                        </a:rPr>
                        <a:t>ORGANIZACIÓN Y GESTIÓN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Casi nunca se presenta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 Se presenta poco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A veces se presenta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a veces no se presenta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Casi siempre se presenta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410368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u="none" strike="noStrike" dirty="0">
                          <a:effectLst/>
                          <a:latin typeface="Arial Narrow"/>
                          <a:cs typeface="Arial Narrow"/>
                        </a:rPr>
                        <a:t>Los estudiantes trabajan con diferentes tipos de organización en clase (gran grupo, pequeño grupo, individual)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410368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u="none" strike="noStrike" dirty="0">
                          <a:effectLst/>
                          <a:latin typeface="Arial Narrow"/>
                          <a:cs typeface="Arial Narrow"/>
                        </a:rPr>
                        <a:t>Los estudiantes encuentran el material educativo preparado al inicio de la sesión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0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10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410368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u="none" strike="noStrike" dirty="0">
                          <a:effectLst/>
                          <a:latin typeface="Arial Narrow"/>
                          <a:cs typeface="Arial Narrow"/>
                        </a:rPr>
                        <a:t>Los estudiantes participan en la distribución y organización del material educativo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0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2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5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3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410368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u="none" strike="noStrike" dirty="0">
                          <a:effectLst/>
                          <a:latin typeface="Arial Narrow"/>
                          <a:cs typeface="Arial Narrow"/>
                        </a:rPr>
                        <a:t>Los estudiantes se organizan para el desarrollo de la actividad teniendo en cuenta las orientaciones del docente.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3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3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1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611073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u="none" strike="noStrike" dirty="0">
                          <a:effectLst/>
                          <a:latin typeface="Arial Narrow"/>
                          <a:cs typeface="Arial Narrow"/>
                        </a:rPr>
                        <a:t>Los estudiantes utilizan diferentes materiales como estrategia para el logro de los objetivos de la actividad (libros, juegos, cartas y otros materiales de manipulación)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2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3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4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1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611073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u="none" strike="noStrike" dirty="0">
                          <a:effectLst/>
                          <a:latin typeface="Arial Narrow"/>
                          <a:cs typeface="Arial Narrow"/>
                        </a:rPr>
                        <a:t>Los estudiantes mantienen un comportamiento acorde a las normas del aula, para lograr el desarrollo armónico de la clase centrado en actividades de aprendizaje 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3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3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4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611073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u="none" strike="noStrike" dirty="0">
                          <a:effectLst/>
                          <a:latin typeface="Arial Narrow"/>
                          <a:cs typeface="Arial Narrow"/>
                        </a:rPr>
                        <a:t>Los estudiantes se organizan en grupos de trabajo cooperativo con roles claramente definidos, con el fin de realizar actividades de aprendizaje, y contribuir a la gestión del aula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1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4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>
                          <a:effectLst/>
                        </a:rPr>
                        <a:t>4</a:t>
                      </a:r>
                      <a:endParaRPr lang="es-CO" sz="1600" b="0" i="0" u="none" strike="noStrike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1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611073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400" dirty="0" smtClean="0">
                          <a:latin typeface="Arial Narrow"/>
                          <a:cs typeface="Arial Narrow"/>
                        </a:rPr>
                        <a:t>Total de minutos en que los estudiantes NO tuvieron una actividad de aprendizaje asignada relacionada con el área de la clase (matemáticas o lenguaje) y se dedicaron a otras</a:t>
                      </a:r>
                      <a:endParaRPr lang="es-CO" sz="140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525" marR="9525" marT="9525" marB="0" anchor="ctr"/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CO" sz="16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Verdana"/>
                          <a:ea typeface="+mn-ea"/>
                          <a:cs typeface="+mn-cs"/>
                        </a:rPr>
                        <a:t>18 minutos</a:t>
                      </a: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849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Organización y Gestión </a:t>
            </a:r>
            <a:endParaRPr lang="es-ES" sz="4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086742604"/>
              </p:ext>
            </p:extLst>
          </p:nvPr>
        </p:nvGraphicFramePr>
        <p:xfrm>
          <a:off x="251520" y="1397000"/>
          <a:ext cx="8568952" cy="491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012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7484" y="0"/>
            <a:ext cx="9144000" cy="1052736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3600" b="1" dirty="0" smtClean="0">
                <a:solidFill>
                  <a:schemeClr val="bg1"/>
                </a:solidFill>
              </a:rPr>
              <a:t>Contexto de la STS</a:t>
            </a:r>
            <a:endParaRPr lang="es-ES" sz="36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095127"/>
            <a:ext cx="8496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Cinco </a:t>
            </a:r>
            <a:r>
              <a:rPr lang="es-ES_tradnl" sz="2400" dirty="0"/>
              <a:t>encuentros </a:t>
            </a:r>
            <a:r>
              <a:rPr lang="es-ES_tradnl" sz="2400" dirty="0" smtClean="0"/>
              <a:t>de formación de de </a:t>
            </a:r>
            <a:r>
              <a:rPr lang="es-ES_tradnl" sz="2400" dirty="0"/>
              <a:t>tutores a lo largo del </a:t>
            </a:r>
            <a:r>
              <a:rPr lang="es-ES_tradnl" sz="2400" dirty="0" smtClean="0"/>
              <a:t>año</a:t>
            </a:r>
            <a:r>
              <a:rPr lang="en-US" sz="2400" dirty="0" smtClean="0"/>
              <a:t>…</a:t>
            </a:r>
            <a:endParaRPr lang="es-ES_tradnl" sz="2400" dirty="0"/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382055"/>
              </p:ext>
            </p:extLst>
          </p:nvPr>
        </p:nvGraphicFramePr>
        <p:xfrm>
          <a:off x="1259632" y="2174982"/>
          <a:ext cx="6336704" cy="4144034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1272472"/>
                <a:gridCol w="5064232"/>
              </a:tblGrid>
              <a:tr h="331196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Ciclos</a:t>
                      </a:r>
                      <a:endParaRPr lang="es-E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/>
                        <a:t>Temáticas de las Sesiones de Trabajo Situado</a:t>
                      </a:r>
                      <a:endParaRPr lang="es-ES" sz="1600" dirty="0"/>
                    </a:p>
                  </a:txBody>
                  <a:tcPr/>
                </a:tc>
              </a:tr>
              <a:tr h="1324784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/>
                        <a:t>1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Presentación PTA</a:t>
                      </a:r>
                    </a:p>
                    <a:p>
                      <a:r>
                        <a:rPr lang="es-ES" sz="1600" dirty="0" smtClean="0"/>
                        <a:t>Actividad Vivencial</a:t>
                      </a:r>
                    </a:p>
                    <a:p>
                      <a:r>
                        <a:rPr lang="es-ES" sz="1600" dirty="0" smtClean="0"/>
                        <a:t>EGRA &amp; EGMA</a:t>
                      </a:r>
                    </a:p>
                    <a:p>
                      <a:r>
                        <a:rPr lang="es-ES" sz="1600" dirty="0" smtClean="0"/>
                        <a:t>Uso de materiales</a:t>
                      </a:r>
                    </a:p>
                    <a:p>
                      <a:r>
                        <a:rPr lang="es-ES" sz="1600" dirty="0" smtClean="0"/>
                        <a:t>Trabajo</a:t>
                      </a:r>
                      <a:r>
                        <a:rPr lang="es-ES" sz="1600" baseline="0" dirty="0" smtClean="0"/>
                        <a:t> cooperativo y uso del tiempo</a:t>
                      </a:r>
                      <a:endParaRPr lang="es-ES" sz="1600" dirty="0"/>
                    </a:p>
                  </a:txBody>
                  <a:tcPr/>
                </a:tc>
              </a:tr>
              <a:tr h="1076387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/>
                        <a:t>2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Evaluación para el aprendizaje. </a:t>
                      </a:r>
                    </a:p>
                    <a:p>
                      <a:r>
                        <a:rPr lang="es-ES" sz="1600" dirty="0" smtClean="0"/>
                        <a:t>Análisis de aprendizajes.</a:t>
                      </a:r>
                    </a:p>
                    <a:p>
                      <a:r>
                        <a:rPr lang="es-ES" sz="1600" dirty="0" smtClean="0"/>
                        <a:t>Análisis de gestión del aula.</a:t>
                      </a:r>
                    </a:p>
                    <a:p>
                      <a:r>
                        <a:rPr lang="es-ES" sz="1600" dirty="0" smtClean="0"/>
                        <a:t>Uso de material.</a:t>
                      </a:r>
                      <a:endParaRPr lang="es-ES" sz="1600" dirty="0"/>
                    </a:p>
                  </a:txBody>
                  <a:tcPr/>
                </a:tc>
              </a:tr>
              <a:tr h="579593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/>
                        <a:t>3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Uso de material.</a:t>
                      </a:r>
                    </a:p>
                    <a:p>
                      <a:r>
                        <a:rPr lang="es-ES" sz="1600" dirty="0" smtClean="0"/>
                        <a:t>Evaluación para el aprendizaje.</a:t>
                      </a:r>
                    </a:p>
                  </a:txBody>
                  <a:tcPr/>
                </a:tc>
              </a:tr>
              <a:tr h="827990">
                <a:tc>
                  <a:txBody>
                    <a:bodyPr/>
                    <a:lstStyle/>
                    <a:p>
                      <a:pPr algn="ctr"/>
                      <a:r>
                        <a:rPr lang="es-ES" sz="1600" b="1" dirty="0" smtClean="0"/>
                        <a:t>4</a:t>
                      </a:r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dirty="0" smtClean="0"/>
                        <a:t>Evaluación para el aprendizaje.</a:t>
                      </a:r>
                    </a:p>
                    <a:p>
                      <a:r>
                        <a:rPr lang="es-ES" sz="1600" dirty="0" smtClean="0"/>
                        <a:t>Análisis de aprendizajes.</a:t>
                      </a:r>
                    </a:p>
                    <a:p>
                      <a:r>
                        <a:rPr lang="es-ES" sz="1600" dirty="0" smtClean="0"/>
                        <a:t>Análisis de gestión del aula.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1628800"/>
            <a:ext cx="3744416" cy="480764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8520" y="162880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ES" sz="2800" b="1" dirty="0">
                <a:solidFill>
                  <a:srgbClr val="5B0B0F"/>
                </a:solidFill>
              </a:rPr>
              <a:t>Temáticas de Trabajo Situado </a:t>
            </a:r>
            <a:r>
              <a:rPr lang="en-US" sz="2800" b="1" dirty="0">
                <a:solidFill>
                  <a:srgbClr val="5B0B0F"/>
                </a:solidFill>
              </a:rPr>
              <a:t>–</a:t>
            </a:r>
            <a:r>
              <a:rPr lang="es-ES" sz="2800" b="1" dirty="0">
                <a:solidFill>
                  <a:srgbClr val="5B0B0F"/>
                </a:solidFill>
              </a:rPr>
              <a:t> Año 1</a:t>
            </a:r>
          </a:p>
        </p:txBody>
      </p:sp>
    </p:spTree>
    <p:extLst>
      <p:ext uri="{BB962C8B-B14F-4D97-AF65-F5344CB8AC3E}">
        <p14:creationId xmlns:p14="http://schemas.microsoft.com/office/powerpoint/2010/main" val="284113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2. Evaluación para El Aprendizaje</a:t>
            </a:r>
            <a:endParaRPr lang="es-ES" sz="44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484784"/>
            <a:ext cx="6858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63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Evaluación para El Aprendizaje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5400600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/>
              <a:t>Los estudiantes reciben </a:t>
            </a:r>
            <a:r>
              <a:rPr lang="es-ES_tradnl" sz="2800" dirty="0" smtClean="0"/>
              <a:t>orientación oportuna</a:t>
            </a:r>
            <a:r>
              <a:rPr lang="es-ES_tradnl" sz="2800" dirty="0"/>
              <a:t>, individual o grupal, relacionada con las dificultades que presentan en el desarrollo de la actividad y en logro de los aprendizajes esperados.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4581128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Casi Nunca</a:t>
            </a:r>
            <a:endParaRPr lang="es-CO" sz="2400"/>
          </a:p>
        </p:txBody>
      </p:sp>
      <p:sp>
        <p:nvSpPr>
          <p:cNvPr id="11" name="Rectangle 10"/>
          <p:cNvSpPr/>
          <p:nvPr/>
        </p:nvSpPr>
        <p:spPr>
          <a:xfrm>
            <a:off x="2123728" y="4581128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Se Presenta Poco</a:t>
            </a:r>
            <a:endParaRPr lang="es-CO" sz="2400"/>
          </a:p>
        </p:txBody>
      </p:sp>
      <p:sp>
        <p:nvSpPr>
          <p:cNvPr id="12" name="Rectangle 11"/>
          <p:cNvSpPr/>
          <p:nvPr/>
        </p:nvSpPr>
        <p:spPr>
          <a:xfrm>
            <a:off x="3851920" y="4581128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 Veces se presenta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4581128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Se presenta Mucho</a:t>
            </a:r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4581128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Casi Siempre</a:t>
            </a:r>
            <a:endParaRPr lang="es-CO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04" y="1484784"/>
            <a:ext cx="3384376" cy="286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3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Evaluación para El Aprendizaje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5400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 smtClean="0"/>
              <a:t>Los </a:t>
            </a:r>
            <a:r>
              <a:rPr lang="es-ES_tradnl" sz="2800" dirty="0"/>
              <a:t>estudiantes reciben orientaciones de cómo mejorar lo que se está realizando sin darle la solución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4581128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Casi Nunca</a:t>
            </a:r>
            <a:endParaRPr lang="es-CO" sz="2400"/>
          </a:p>
        </p:txBody>
      </p:sp>
      <p:sp>
        <p:nvSpPr>
          <p:cNvPr id="11" name="Rectangle 10"/>
          <p:cNvSpPr/>
          <p:nvPr/>
        </p:nvSpPr>
        <p:spPr>
          <a:xfrm>
            <a:off x="2123728" y="4581128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Se Presenta Poco</a:t>
            </a:r>
            <a:endParaRPr lang="es-CO" sz="2400"/>
          </a:p>
        </p:txBody>
      </p:sp>
      <p:sp>
        <p:nvSpPr>
          <p:cNvPr id="12" name="Rectangle 11"/>
          <p:cNvSpPr/>
          <p:nvPr/>
        </p:nvSpPr>
        <p:spPr>
          <a:xfrm>
            <a:off x="3851920" y="4581128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 Veces se presenta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4581128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Se presenta Mucho</a:t>
            </a:r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4581128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Casi Siempre</a:t>
            </a:r>
            <a:endParaRPr lang="es-CO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1502786"/>
            <a:ext cx="3528392" cy="264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60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Evaluación para El Aprendizaje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482453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 smtClean="0"/>
              <a:t>Los </a:t>
            </a:r>
            <a:r>
              <a:rPr lang="es-ES_tradnl" sz="2800" dirty="0"/>
              <a:t>estudiantes reciben realimentación con notas o símbolos como caras felices y tristes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4581128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Casi Nunca</a:t>
            </a:r>
            <a:endParaRPr lang="es-CO" sz="2400"/>
          </a:p>
        </p:txBody>
      </p:sp>
      <p:sp>
        <p:nvSpPr>
          <p:cNvPr id="11" name="Rectangle 10"/>
          <p:cNvSpPr/>
          <p:nvPr/>
        </p:nvSpPr>
        <p:spPr>
          <a:xfrm>
            <a:off x="2123728" y="4581128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Se Presenta Poco</a:t>
            </a:r>
            <a:endParaRPr lang="es-CO" sz="2400"/>
          </a:p>
        </p:txBody>
      </p:sp>
      <p:sp>
        <p:nvSpPr>
          <p:cNvPr id="12" name="Rectangle 11"/>
          <p:cNvSpPr/>
          <p:nvPr/>
        </p:nvSpPr>
        <p:spPr>
          <a:xfrm>
            <a:off x="3851920" y="4581128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 Veces se presenta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4581128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Se presenta Mucho</a:t>
            </a:r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4581128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Casi Siempre</a:t>
            </a:r>
            <a:endParaRPr lang="es-CO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384" y="1484784"/>
            <a:ext cx="2625080" cy="262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0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Evaluación para El Aprendizaje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540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 smtClean="0"/>
              <a:t>Los </a:t>
            </a:r>
            <a:r>
              <a:rPr lang="es-ES_tradnl" sz="2800" dirty="0"/>
              <a:t>estudiantes reciben realimentación de si lo que hizo está bien o mal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4581128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Casi Nunca</a:t>
            </a:r>
            <a:endParaRPr lang="es-CO" sz="2400"/>
          </a:p>
        </p:txBody>
      </p:sp>
      <p:sp>
        <p:nvSpPr>
          <p:cNvPr id="11" name="Rectangle 10"/>
          <p:cNvSpPr/>
          <p:nvPr/>
        </p:nvSpPr>
        <p:spPr>
          <a:xfrm>
            <a:off x="2123728" y="4581128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Se Presenta Poco</a:t>
            </a:r>
            <a:endParaRPr lang="es-CO" sz="2400"/>
          </a:p>
        </p:txBody>
      </p:sp>
      <p:sp>
        <p:nvSpPr>
          <p:cNvPr id="12" name="Rectangle 11"/>
          <p:cNvSpPr/>
          <p:nvPr/>
        </p:nvSpPr>
        <p:spPr>
          <a:xfrm>
            <a:off x="3851920" y="4581128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 Veces se presenta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4581128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Se presenta Mucho</a:t>
            </a:r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4581128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Casi Siempre</a:t>
            </a:r>
            <a:endParaRPr lang="es-CO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368" y="1452485"/>
            <a:ext cx="3620120" cy="26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44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Evaluación para El Aprendizaje</a:t>
            </a:r>
            <a:endParaRPr lang="es-ES" sz="4400" b="1" dirty="0">
              <a:solidFill>
                <a:schemeClr val="bg1"/>
              </a:solidFill>
            </a:endParaRPr>
          </a:p>
        </p:txBody>
      </p:sp>
      <p:graphicFrame>
        <p:nvGraphicFramePr>
          <p:cNvPr id="15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4336978"/>
              </p:ext>
            </p:extLst>
          </p:nvPr>
        </p:nvGraphicFramePr>
        <p:xfrm>
          <a:off x="467544" y="1715244"/>
          <a:ext cx="8280920" cy="4090020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608512"/>
                <a:gridCol w="720080"/>
                <a:gridCol w="792088"/>
                <a:gridCol w="648072"/>
                <a:gridCol w="684076"/>
                <a:gridCol w="828092"/>
              </a:tblGrid>
              <a:tr h="54547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2000" u="none" strike="noStrike" dirty="0">
                          <a:effectLst/>
                        </a:rPr>
                        <a:t>EVALUACIÓN PARA EL APRENDIZAJE</a:t>
                      </a:r>
                      <a:endParaRPr lang="es-CO" sz="2000" b="1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Casi </a:t>
                      </a:r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nunca 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Se </a:t>
                      </a:r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presenta poco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 </a:t>
                      </a:r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veces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Se presenta mucho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Casi </a:t>
                      </a:r>
                      <a:r>
                        <a:rPr lang="es-CO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siempre</a:t>
                      </a:r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1470136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800" u="none" strike="noStrike" dirty="0">
                          <a:effectLst/>
                          <a:latin typeface="Arial Narrow"/>
                          <a:cs typeface="Arial Narrow"/>
                        </a:rPr>
                        <a:t>Los estudiantes reciben orientación oportuna, individual o grupal, relacionada con las dificultades que presentan en el desarrollo de la actividad y en logro de los aprendizajes esperados.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1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4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5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886137">
                <a:tc>
                  <a:txBody>
                    <a:bodyPr/>
                    <a:lstStyle/>
                    <a:p>
                      <a:pPr algn="just" fontAlgn="ctr"/>
                      <a:r>
                        <a:rPr lang="es-ES_tradnl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Los estudiantes reciben orientaciones de cómo mejorar lo que se está realizando sin darle la solución</a:t>
                      </a:r>
                      <a:endParaRPr lang="es-ES_tradnl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1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3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4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2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594138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800" u="none" strike="noStrike" dirty="0">
                          <a:effectLst/>
                          <a:latin typeface="Arial Narrow"/>
                          <a:cs typeface="Arial Narrow"/>
                        </a:rPr>
                        <a:t>Los estudiantes reciben realimentación con notas o símbolos como caras felices y tristes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1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4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1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4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  <a:tr h="594138">
                <a:tc>
                  <a:txBody>
                    <a:bodyPr/>
                    <a:lstStyle/>
                    <a:p>
                      <a:pPr algn="just" fontAlgn="ctr"/>
                      <a:r>
                        <a:rPr lang="es-CO" sz="1800" u="none" strike="noStrike" dirty="0">
                          <a:effectLst/>
                          <a:latin typeface="Arial Narrow"/>
                          <a:cs typeface="Arial Narrow"/>
                        </a:rPr>
                        <a:t>Los estudiantes reciben realimentación de si lo que hizo está bien o mal</a:t>
                      </a:r>
                      <a:endParaRPr lang="es-CO" sz="1800" b="0" i="0" u="none" strike="noStrike" dirty="0"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0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2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1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1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dirty="0">
                          <a:effectLst/>
                        </a:rPr>
                        <a:t>6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833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>
                <a:solidFill>
                  <a:schemeClr val="bg1"/>
                </a:solidFill>
              </a:rPr>
              <a:t>3</a:t>
            </a:r>
            <a:r>
              <a:rPr lang="es-ES_tradnl" sz="4400" b="1" dirty="0" smtClean="0">
                <a:solidFill>
                  <a:schemeClr val="bg1"/>
                </a:solidFill>
              </a:rPr>
              <a:t>. Desarrollo de la Clase</a:t>
            </a:r>
            <a:endParaRPr lang="es-ES" sz="44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495648"/>
            <a:ext cx="8214779" cy="445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11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Desarrollo de la Clase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54006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 smtClean="0"/>
              <a:t>Los </a:t>
            </a:r>
            <a:r>
              <a:rPr lang="es-ES_tradnl" sz="2800" dirty="0"/>
              <a:t>estudiantes son informados sobre el objetivo de la clase, el cual les permite comprender qué se hará y para qué en el marco de aprendizajes de largo plazo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4581128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Casi Nunca</a:t>
            </a:r>
            <a:endParaRPr lang="es-CO" sz="2400"/>
          </a:p>
        </p:txBody>
      </p:sp>
      <p:sp>
        <p:nvSpPr>
          <p:cNvPr id="11" name="Rectangle 10"/>
          <p:cNvSpPr/>
          <p:nvPr/>
        </p:nvSpPr>
        <p:spPr>
          <a:xfrm>
            <a:off x="2123728" y="4581128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Se Presenta Poco</a:t>
            </a:r>
            <a:endParaRPr lang="es-CO" sz="2400"/>
          </a:p>
        </p:txBody>
      </p:sp>
      <p:sp>
        <p:nvSpPr>
          <p:cNvPr id="12" name="Rectangle 11"/>
          <p:cNvSpPr/>
          <p:nvPr/>
        </p:nvSpPr>
        <p:spPr>
          <a:xfrm>
            <a:off x="3851920" y="4581128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 Veces se presenta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4581128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Se presenta Mucho</a:t>
            </a:r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4581128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Casi Siempre</a:t>
            </a:r>
            <a:endParaRPr lang="es-CO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432" y="1556792"/>
            <a:ext cx="2685008" cy="262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1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Desarrollo de la Clase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5400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/>
              <a:t>Los </a:t>
            </a:r>
            <a:r>
              <a:rPr lang="es-ES_tradnl" sz="2800" dirty="0" smtClean="0"/>
              <a:t>estudiantes </a:t>
            </a:r>
            <a:r>
              <a:rPr lang="es-ES_tradnl" sz="2800" dirty="0"/>
              <a:t>contribuyen a recordar qué se hizo en las clases anteriores y en qué van en sus aprendizajes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4581128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Casi Nunca</a:t>
            </a:r>
            <a:endParaRPr lang="es-CO" sz="2400"/>
          </a:p>
        </p:txBody>
      </p:sp>
      <p:sp>
        <p:nvSpPr>
          <p:cNvPr id="11" name="Rectangle 10"/>
          <p:cNvSpPr/>
          <p:nvPr/>
        </p:nvSpPr>
        <p:spPr>
          <a:xfrm>
            <a:off x="2123728" y="4581128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Se Presenta Poco</a:t>
            </a:r>
            <a:endParaRPr lang="es-CO" sz="2400"/>
          </a:p>
        </p:txBody>
      </p:sp>
      <p:sp>
        <p:nvSpPr>
          <p:cNvPr id="12" name="Rectangle 11"/>
          <p:cNvSpPr/>
          <p:nvPr/>
        </p:nvSpPr>
        <p:spPr>
          <a:xfrm>
            <a:off x="3851920" y="4581128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 Veces se presenta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4581128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Se presenta Mucho</a:t>
            </a:r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4581128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Casi Siempre</a:t>
            </a:r>
            <a:endParaRPr lang="es-CO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4488" y="1556792"/>
            <a:ext cx="3810000" cy="242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30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Desarrollo de la Clase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54006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/>
              <a:t>Los estudiantes conectan el objetivo de la clase con lo que han aprendido hasta ahora y con necesidades nuevas de aprendizaje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4581128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Casi Nunca</a:t>
            </a:r>
            <a:endParaRPr lang="es-CO" sz="2400"/>
          </a:p>
        </p:txBody>
      </p:sp>
      <p:sp>
        <p:nvSpPr>
          <p:cNvPr id="11" name="Rectangle 10"/>
          <p:cNvSpPr/>
          <p:nvPr/>
        </p:nvSpPr>
        <p:spPr>
          <a:xfrm>
            <a:off x="2123728" y="4581128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Se Presenta Poco</a:t>
            </a:r>
            <a:endParaRPr lang="es-CO" sz="2400"/>
          </a:p>
        </p:txBody>
      </p:sp>
      <p:sp>
        <p:nvSpPr>
          <p:cNvPr id="12" name="Rectangle 11"/>
          <p:cNvSpPr/>
          <p:nvPr/>
        </p:nvSpPr>
        <p:spPr>
          <a:xfrm>
            <a:off x="3851920" y="4581128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 Veces se presenta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4581128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Se presenta Mucho</a:t>
            </a:r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4581128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Casi Siempre</a:t>
            </a:r>
            <a:endParaRPr lang="es-CO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376" y="1556792"/>
            <a:ext cx="354812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92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-7484" y="0"/>
            <a:ext cx="9144000" cy="1052736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" sz="2400" b="1" dirty="0" smtClean="0">
                <a:solidFill>
                  <a:schemeClr val="bg1"/>
                </a:solidFill>
              </a:rPr>
              <a:t>Cada ciclo inicia con el Encuentro de Formadores, sigue con el Encuentro de Tutores y contiene dos acompañamientos. </a:t>
            </a:r>
            <a:endParaRPr lang="es-E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027636903"/>
              </p:ext>
            </p:extLst>
          </p:nvPr>
        </p:nvGraphicFramePr>
        <p:xfrm>
          <a:off x="-15363" y="1196752"/>
          <a:ext cx="8979851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8003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17574B0-1E38-B249-AA05-FA44F847A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6BBBE1A-0122-A141-8B47-91D20CABA1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9166804-A066-8142-B232-221B88275A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DE7C781-768E-4648-8146-A0AE63733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BDF2CB2-3F78-3E4C-88DC-DAB6DBAA77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EB75DC8-878D-4949-8558-576CB4E0DD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A24A9CC-C9CB-B242-BC06-158513443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A394834-EFF8-9642-B982-46139BF30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80DBA25-42FF-C444-AE3F-BFAC4EACB5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DB02E48-164C-D64B-B05B-B7D597DF35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7A593CD-7877-464C-A00D-F972F55B2D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863D188-5856-614C-A52F-1EEC752645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24D7BAF-2B61-5740-A297-50F769275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A57D313-85FC-824B-B524-4321C5C7B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D406244-212F-9147-A21E-24B2B339F4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99AC091-F5DA-6140-8CEA-5EB67C874BB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E4D8316-94DC-6847-8100-877039BB0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E4120C1-2D22-E846-9D9E-4E3283D909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11A006A-9413-1A46-B8AB-776C4FA909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B8D67F6-8CE0-504B-AFD7-A009E8D9C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5C2017A-6219-BF45-82EB-79D8A152A2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4D271C6-3E58-FD47-B0C6-CFC5604FEE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8D65B84-AA41-8040-84D7-1D269803B8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977202C-F6A8-A948-B4AD-0B6415FB69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8158827-B47E-4E4C-B0A9-D24AA433BE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11164BC-B15E-604C-81C3-FED1BD1A8E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D8E9EE-B500-D449-BD0A-2A501C3A51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4B64CED-E575-EC41-BED4-DD91B380A21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9E863C7-0D7D-C843-A70C-1FF359E32A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EB3B9FE-929C-CB4E-867F-DADBFF9C9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16AE222-76EA-034A-B83C-E9C8125BE7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61C601F-25F0-3743-9332-B5584DCD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C14642D-931E-1E4C-B9AC-0D2BB319EA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5A3F320-4359-A347-9126-3670FB02DB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9624E21-6F0C-6843-B406-CC06EB635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21E4E6E-7130-914A-BF5B-7850A62BC8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2206D51-D8D4-9C4D-A180-67B5E5A1F9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6B39064-179F-DC4D-8779-8C9F8A61C8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8886F61-4357-C140-9D30-DB467A6ADC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DC8FEEB-5544-CD49-B9FA-BBAB9EF9EE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0B8C4D5-A79A-4A43-BE1C-7E2BF1391C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C777DBB-B623-2D42-95B2-0D59E639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lvl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Desarrollo de la Clase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5400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/>
              <a:t>Los estudiantes desarrollan la actividad, realizando preguntas que denotan interés en la misma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4581128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Casi Nunca</a:t>
            </a:r>
            <a:endParaRPr lang="es-CO" sz="2400"/>
          </a:p>
        </p:txBody>
      </p:sp>
      <p:sp>
        <p:nvSpPr>
          <p:cNvPr id="11" name="Rectangle 10"/>
          <p:cNvSpPr/>
          <p:nvPr/>
        </p:nvSpPr>
        <p:spPr>
          <a:xfrm>
            <a:off x="2123728" y="4581128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Se Presenta Poco</a:t>
            </a:r>
            <a:endParaRPr lang="es-CO" sz="2400"/>
          </a:p>
        </p:txBody>
      </p:sp>
      <p:sp>
        <p:nvSpPr>
          <p:cNvPr id="12" name="Rectangle 11"/>
          <p:cNvSpPr/>
          <p:nvPr/>
        </p:nvSpPr>
        <p:spPr>
          <a:xfrm>
            <a:off x="3851920" y="4581128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 Veces se presenta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4581128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Se presenta Mucho</a:t>
            </a:r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4581128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Casi Siempre</a:t>
            </a:r>
            <a:endParaRPr lang="es-CO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384" y="1412776"/>
            <a:ext cx="2337048" cy="292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1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8588" y="1484784"/>
            <a:ext cx="3790240" cy="2304256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Desarrollo de la Clase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5400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/>
              <a:t>Los estudiantes participan activamente en la mayor parte de la clase tanto individual como colectivamente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4581128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Casi Nunca</a:t>
            </a:r>
            <a:endParaRPr lang="es-CO" sz="2400"/>
          </a:p>
        </p:txBody>
      </p:sp>
      <p:sp>
        <p:nvSpPr>
          <p:cNvPr id="11" name="Rectangle 10"/>
          <p:cNvSpPr/>
          <p:nvPr/>
        </p:nvSpPr>
        <p:spPr>
          <a:xfrm>
            <a:off x="2123728" y="4581128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Se Presenta Poco</a:t>
            </a:r>
            <a:endParaRPr lang="es-CO" sz="2400"/>
          </a:p>
        </p:txBody>
      </p:sp>
      <p:sp>
        <p:nvSpPr>
          <p:cNvPr id="12" name="Rectangle 11"/>
          <p:cNvSpPr/>
          <p:nvPr/>
        </p:nvSpPr>
        <p:spPr>
          <a:xfrm>
            <a:off x="3851920" y="4581128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 Veces se presenta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4581128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Se presenta Mucho</a:t>
            </a:r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4581128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Casi Siempre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276427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Desarrollo de la Clase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52565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 smtClean="0"/>
              <a:t>Los </a:t>
            </a:r>
            <a:r>
              <a:rPr lang="es-ES_tradnl" sz="2800" dirty="0"/>
              <a:t>estudiantes contribuyen al resumen sobre lo que se aprendió en la clase.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4581128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Casi Nunca</a:t>
            </a:r>
            <a:endParaRPr lang="es-CO" sz="2400"/>
          </a:p>
        </p:txBody>
      </p:sp>
      <p:sp>
        <p:nvSpPr>
          <p:cNvPr id="11" name="Rectangle 10"/>
          <p:cNvSpPr/>
          <p:nvPr/>
        </p:nvSpPr>
        <p:spPr>
          <a:xfrm>
            <a:off x="2123728" y="4581128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Se Presenta Poco</a:t>
            </a:r>
            <a:endParaRPr lang="es-CO" sz="2400"/>
          </a:p>
        </p:txBody>
      </p:sp>
      <p:sp>
        <p:nvSpPr>
          <p:cNvPr id="12" name="Rectangle 11"/>
          <p:cNvSpPr/>
          <p:nvPr/>
        </p:nvSpPr>
        <p:spPr>
          <a:xfrm>
            <a:off x="3851920" y="4581128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 Veces se presenta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4581128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Se presenta Mucho</a:t>
            </a:r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4581128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Casi Siempre</a:t>
            </a:r>
            <a:endParaRPr lang="es-CO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860" y="1484784"/>
            <a:ext cx="3747628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3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Desarrollo de la Clase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5400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/>
              <a:t>Algunos estudiantes permanecen marginados y desconectados de las actividades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4581128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Casi Nunca</a:t>
            </a:r>
            <a:endParaRPr lang="es-CO" sz="2400"/>
          </a:p>
        </p:txBody>
      </p:sp>
      <p:sp>
        <p:nvSpPr>
          <p:cNvPr id="11" name="Rectangle 10"/>
          <p:cNvSpPr/>
          <p:nvPr/>
        </p:nvSpPr>
        <p:spPr>
          <a:xfrm>
            <a:off x="2123728" y="4581128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Se Presenta Poco</a:t>
            </a:r>
            <a:endParaRPr lang="es-CO" sz="2400"/>
          </a:p>
        </p:txBody>
      </p:sp>
      <p:sp>
        <p:nvSpPr>
          <p:cNvPr id="12" name="Rectangle 11"/>
          <p:cNvSpPr/>
          <p:nvPr/>
        </p:nvSpPr>
        <p:spPr>
          <a:xfrm>
            <a:off x="3851920" y="4581128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 Veces se presenta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4581128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Se presenta Mucho</a:t>
            </a:r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4581128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Casi Siempre</a:t>
            </a:r>
            <a:endParaRPr lang="es-CO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1863" y="1478926"/>
            <a:ext cx="4272625" cy="231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6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Desarrollo de la Clase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5616624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/>
              <a:t>Los estudiantes tienen tareas asignadas buscando involucrar a las familias en el proceso de aprendizaje, diseñadas para ese propósito y no como continuación de actividades que no se alcanzaron a realizar en clase.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4581128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Casi Nunca</a:t>
            </a:r>
            <a:endParaRPr lang="es-CO" sz="2400"/>
          </a:p>
        </p:txBody>
      </p:sp>
      <p:sp>
        <p:nvSpPr>
          <p:cNvPr id="11" name="Rectangle 10"/>
          <p:cNvSpPr/>
          <p:nvPr/>
        </p:nvSpPr>
        <p:spPr>
          <a:xfrm>
            <a:off x="2123728" y="4581128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Se Presenta Poco</a:t>
            </a:r>
            <a:endParaRPr lang="es-CO" sz="2400"/>
          </a:p>
        </p:txBody>
      </p:sp>
      <p:sp>
        <p:nvSpPr>
          <p:cNvPr id="12" name="Rectangle 11"/>
          <p:cNvSpPr/>
          <p:nvPr/>
        </p:nvSpPr>
        <p:spPr>
          <a:xfrm>
            <a:off x="3851920" y="4581128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 Veces se presenta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4581128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Se presenta Mucho</a:t>
            </a:r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4581128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Casi Siempre</a:t>
            </a:r>
            <a:endParaRPr lang="es-CO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3651"/>
          <a:stretch/>
        </p:blipFill>
        <p:spPr>
          <a:xfrm>
            <a:off x="5702954" y="1628800"/>
            <a:ext cx="305601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2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Desarrollo de la Clase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5616624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2800" dirty="0"/>
              <a:t>Los estudiantes tienen tareas asignadas buscando involucrar a las familias en el proceso de aprendizaje, diseñadas para ese propósito y no como continuación de actividades que no se alcanzaron a realizar en clase.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95536" y="4581128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Casi Nunca</a:t>
            </a:r>
            <a:endParaRPr lang="es-CO" sz="2400"/>
          </a:p>
        </p:txBody>
      </p:sp>
      <p:sp>
        <p:nvSpPr>
          <p:cNvPr id="11" name="Rectangle 10"/>
          <p:cNvSpPr/>
          <p:nvPr/>
        </p:nvSpPr>
        <p:spPr>
          <a:xfrm>
            <a:off x="2123728" y="4581128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smtClean="0"/>
              <a:t>Se Presenta Poco</a:t>
            </a:r>
            <a:endParaRPr lang="es-CO" sz="2400"/>
          </a:p>
        </p:txBody>
      </p:sp>
      <p:sp>
        <p:nvSpPr>
          <p:cNvPr id="12" name="Rectangle 11"/>
          <p:cNvSpPr/>
          <p:nvPr/>
        </p:nvSpPr>
        <p:spPr>
          <a:xfrm>
            <a:off x="3851920" y="4581128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 Veces se presenta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4581128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Se presenta Mucho</a:t>
            </a:r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4581128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Casi Siempre</a:t>
            </a:r>
            <a:endParaRPr lang="es-CO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23651"/>
          <a:stretch/>
        </p:blipFill>
        <p:spPr>
          <a:xfrm>
            <a:off x="5702954" y="1628800"/>
            <a:ext cx="3056012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64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Resumen</a:t>
            </a:r>
            <a:endParaRPr lang="es-ES" sz="44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538429520"/>
              </p:ext>
            </p:extLst>
          </p:nvPr>
        </p:nvGraphicFramePr>
        <p:xfrm>
          <a:off x="251520" y="1397000"/>
          <a:ext cx="8568952" cy="491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8221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" sz="4000" b="1" dirty="0" smtClean="0">
                <a:solidFill>
                  <a:schemeClr val="bg1"/>
                </a:solidFill>
              </a:rPr>
              <a:t>Ahora sigue tu turno</a:t>
            </a:r>
            <a:r>
              <a:rPr lang="en-US" sz="4000" b="1" dirty="0" smtClean="0">
                <a:solidFill>
                  <a:schemeClr val="bg1"/>
                </a:solidFill>
              </a:rPr>
              <a:t>…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6309320"/>
            <a:ext cx="5976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   Vamos a simular una clase</a:t>
            </a:r>
            <a:r>
              <a:rPr lang="en-US" sz="2400" dirty="0" smtClean="0"/>
              <a:t>…</a:t>
            </a:r>
            <a:endParaRPr lang="es-ES_tradnl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696" y="1340768"/>
            <a:ext cx="5688632" cy="48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9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-15766" y="2616883"/>
            <a:ext cx="9159766" cy="1333478"/>
          </a:xfrm>
          <a:prstGeom prst="rect">
            <a:avLst/>
          </a:prstGeom>
          <a:noFill/>
          <a:ln w="9525">
            <a:solidFill>
              <a:srgbClr val="5B0B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0" y="292494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Pictogramas</a:t>
            </a:r>
            <a:endParaRPr lang="es-CO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650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000" b="1" dirty="0" smtClean="0">
                <a:solidFill>
                  <a:schemeClr val="bg1"/>
                </a:solidFill>
              </a:rPr>
              <a:t>Objetivos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1507425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800"/>
              </a:spcBef>
              <a:spcAft>
                <a:spcPts val="1200"/>
              </a:spcAft>
              <a:buFont typeface="Arial"/>
              <a:buChar char="•"/>
            </a:pPr>
            <a:r>
              <a:rPr lang="es-CO" sz="2800" dirty="0" smtClean="0"/>
              <a:t>Trabajar en equipo de manera cooperativa.</a:t>
            </a:r>
          </a:p>
          <a:p>
            <a:pPr marL="457200" indent="-457200">
              <a:spcBef>
                <a:spcPts val="1800"/>
              </a:spcBef>
              <a:buFont typeface="Arial"/>
              <a:buChar char="•"/>
            </a:pPr>
            <a:r>
              <a:rPr lang="es-CO" sz="2800" dirty="0" smtClean="0"/>
              <a:t>Comprender la utilidad de un pictograma para la comunicación humana.</a:t>
            </a:r>
          </a:p>
          <a:p>
            <a:pPr marL="457200" indent="-457200">
              <a:spcBef>
                <a:spcPts val="1800"/>
              </a:spcBef>
              <a:buFont typeface="Arial"/>
              <a:buChar char="•"/>
            </a:pPr>
            <a:r>
              <a:rPr lang="es-CO" sz="2800" dirty="0" smtClean="0"/>
              <a:t>Diseñar un pictograma que responda a una necesidad específica.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218920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" sz="2400" b="1" dirty="0">
                <a:solidFill>
                  <a:schemeClr val="bg1"/>
                </a:solidFill>
              </a:rPr>
              <a:t>C</a:t>
            </a:r>
            <a:r>
              <a:rPr lang="es-ES" sz="2400" b="1" dirty="0" smtClean="0">
                <a:solidFill>
                  <a:schemeClr val="bg1"/>
                </a:solidFill>
              </a:rPr>
              <a:t>iclo 1 y acompañamientos 1.1 y 1.2</a:t>
            </a:r>
            <a:endParaRPr lang="es-E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738643172"/>
              </p:ext>
            </p:extLst>
          </p:nvPr>
        </p:nvGraphicFramePr>
        <p:xfrm>
          <a:off x="179512" y="1196752"/>
          <a:ext cx="885698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3170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000" b="1" dirty="0" smtClean="0">
                <a:solidFill>
                  <a:schemeClr val="bg1"/>
                </a:solidFill>
              </a:rPr>
              <a:t>Objetivos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3528" y="1507425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800"/>
              </a:spcBef>
              <a:spcAft>
                <a:spcPts val="1200"/>
              </a:spcAft>
              <a:buFont typeface="Arial"/>
              <a:buChar char="•"/>
            </a:pPr>
            <a:r>
              <a:rPr lang="es-CO" sz="2800" dirty="0" smtClean="0"/>
              <a:t>Trabajar en equipo de manera cooperativa.</a:t>
            </a:r>
          </a:p>
          <a:p>
            <a:pPr marL="457200" indent="-457200">
              <a:spcBef>
                <a:spcPts val="1800"/>
              </a:spcBef>
              <a:buFont typeface="Arial"/>
              <a:buChar char="•"/>
            </a:pPr>
            <a:r>
              <a:rPr lang="es-CO" sz="2800" dirty="0" smtClean="0"/>
              <a:t>Comprender la utilidad de un pictograma para la comunicación humana.</a:t>
            </a:r>
          </a:p>
          <a:p>
            <a:pPr marL="457200" indent="-457200">
              <a:spcBef>
                <a:spcPts val="1800"/>
              </a:spcBef>
              <a:buFont typeface="Arial"/>
              <a:buChar char="•"/>
            </a:pPr>
            <a:r>
              <a:rPr lang="es-CO" sz="2800" dirty="0" smtClean="0"/>
              <a:t>Diseñar un pictograma que responda a una necesidad específica.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30567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000" b="1" dirty="0" smtClean="0">
                <a:solidFill>
                  <a:schemeClr val="bg1"/>
                </a:solidFill>
              </a:rPr>
              <a:t>¿Qué es</a:t>
            </a:r>
            <a:r>
              <a:rPr lang="en-US" sz="4000" b="1" dirty="0" smtClean="0">
                <a:solidFill>
                  <a:schemeClr val="bg1"/>
                </a:solidFill>
              </a:rPr>
              <a:t>…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3608" y="2708920"/>
            <a:ext cx="7132181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ctr"/>
            <a:r>
              <a:rPr lang="es-ES_tradnl" sz="11500" b="1" dirty="0" smtClean="0">
                <a:solidFill>
                  <a:srgbClr val="000000"/>
                </a:solidFill>
              </a:rPr>
              <a:t>Pictograma</a:t>
            </a:r>
            <a:endParaRPr lang="es-ES" sz="11500" b="1" dirty="0"/>
          </a:p>
        </p:txBody>
      </p:sp>
    </p:spTree>
    <p:extLst>
      <p:ext uri="{BB962C8B-B14F-4D97-AF65-F5344CB8AC3E}">
        <p14:creationId xmlns:p14="http://schemas.microsoft.com/office/powerpoint/2010/main" val="273343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¿Qué sabemos de los Pictogramas?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1450519"/>
            <a:ext cx="8640960" cy="4939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Font typeface="Arial"/>
              <a:buChar char="•"/>
            </a:pPr>
            <a:r>
              <a:rPr lang="es-ES_tradnl" sz="2400" dirty="0" smtClean="0"/>
              <a:t>¿</a:t>
            </a:r>
            <a:r>
              <a:rPr lang="es-ES_tradnl" sz="2400" dirty="0"/>
              <a:t>Qué sabemos acerca de los pictogramas y por qué crees que se llaman así?</a:t>
            </a:r>
          </a:p>
          <a:p>
            <a:pPr marL="342900" indent="-342900">
              <a:spcBef>
                <a:spcPts val="1800"/>
              </a:spcBef>
              <a:buFont typeface="Arial"/>
              <a:buChar char="•"/>
            </a:pPr>
            <a:r>
              <a:rPr lang="es-ES_tradnl" sz="2400" dirty="0" smtClean="0"/>
              <a:t>¿</a:t>
            </a:r>
            <a:r>
              <a:rPr lang="es-ES_tradnl" sz="2400" dirty="0"/>
              <a:t>Cuáles conocen? ¿Para qué sirven? ¿Qué indican?</a:t>
            </a:r>
          </a:p>
          <a:p>
            <a:pPr marL="342900" indent="-342900">
              <a:spcBef>
                <a:spcPts val="1800"/>
              </a:spcBef>
              <a:buFont typeface="Arial"/>
              <a:buChar char="•"/>
            </a:pPr>
            <a:r>
              <a:rPr lang="es-ES_tradnl" sz="2400" dirty="0" smtClean="0"/>
              <a:t>¿</a:t>
            </a:r>
            <a:r>
              <a:rPr lang="es-ES_tradnl" sz="2400" dirty="0"/>
              <a:t>Cuáles son las diferencias más notables entre unos y otros?</a:t>
            </a:r>
          </a:p>
          <a:p>
            <a:pPr marL="342900" indent="-342900">
              <a:spcBef>
                <a:spcPts val="1800"/>
              </a:spcBef>
              <a:buFont typeface="Arial"/>
              <a:buChar char="•"/>
            </a:pPr>
            <a:r>
              <a:rPr lang="es-ES_tradnl" sz="2400" dirty="0" smtClean="0"/>
              <a:t>¿</a:t>
            </a:r>
            <a:r>
              <a:rPr lang="es-ES_tradnl" sz="2400" dirty="0"/>
              <a:t>Hay unas cualidades que permitan identificar lo común de las formas, función y estructura de estos diseños?</a:t>
            </a:r>
          </a:p>
          <a:p>
            <a:pPr marL="342900" indent="-342900">
              <a:spcBef>
                <a:spcPts val="1800"/>
              </a:spcBef>
              <a:buFont typeface="Arial"/>
              <a:buChar char="•"/>
            </a:pPr>
            <a:r>
              <a:rPr lang="es-ES_tradnl" sz="2400" dirty="0" smtClean="0"/>
              <a:t>¿</a:t>
            </a:r>
            <a:r>
              <a:rPr lang="es-ES_tradnl" sz="2400" dirty="0"/>
              <a:t>Hay algún pictograma que no tenga alguna de esas cualidades que definieron antes?</a:t>
            </a:r>
          </a:p>
          <a:p>
            <a:pPr marL="342900" indent="-342900">
              <a:spcBef>
                <a:spcPts val="1800"/>
              </a:spcBef>
              <a:buFont typeface="Arial"/>
              <a:buChar char="•"/>
            </a:pPr>
            <a:r>
              <a:rPr lang="es-ES_tradnl" sz="2400" dirty="0" smtClean="0"/>
              <a:t>¿</a:t>
            </a:r>
            <a:r>
              <a:rPr lang="es-ES_tradnl" sz="2400" dirty="0"/>
              <a:t>Son representaciones sencillas y simplificadas? ¿O más bien son dibujos detallados?</a:t>
            </a:r>
          </a:p>
        </p:txBody>
      </p:sp>
    </p:spTree>
    <p:extLst>
      <p:ext uri="{BB962C8B-B14F-4D97-AF65-F5344CB8AC3E}">
        <p14:creationId xmlns:p14="http://schemas.microsoft.com/office/powerpoint/2010/main" val="186426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000" b="1" dirty="0" smtClean="0">
                <a:solidFill>
                  <a:schemeClr val="bg1"/>
                </a:solidFill>
              </a:rPr>
              <a:t>Observemos las </a:t>
            </a:r>
            <a:r>
              <a:rPr lang="es-ES_tradnl" sz="4000" b="1" dirty="0">
                <a:solidFill>
                  <a:schemeClr val="bg1"/>
                </a:solidFill>
              </a:rPr>
              <a:t>S</a:t>
            </a:r>
            <a:r>
              <a:rPr lang="es-ES_tradnl" sz="4000" b="1" dirty="0" smtClean="0">
                <a:solidFill>
                  <a:schemeClr val="bg1"/>
                </a:solidFill>
              </a:rPr>
              <a:t>iguientes Figuras</a:t>
            </a:r>
            <a:endParaRPr lang="es-ES" sz="4000" b="1" dirty="0">
              <a:solidFill>
                <a:schemeClr val="bg1"/>
              </a:solidFill>
            </a:endParaRPr>
          </a:p>
        </p:txBody>
      </p:sp>
      <p:pic>
        <p:nvPicPr>
          <p:cNvPr id="5" name="Picture 4" descr="Captura de pantalla 2015-04-28 a las 10.44.29 a.m.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9"/>
            <a:ext cx="6768752" cy="48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8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000" b="1" dirty="0" smtClean="0">
                <a:solidFill>
                  <a:schemeClr val="bg1"/>
                </a:solidFill>
              </a:rPr>
              <a:t>Pictogramas</a:t>
            </a:r>
            <a:endParaRPr lang="es-ES" sz="4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200" y="1374134"/>
            <a:ext cx="5107072" cy="479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000" b="1" dirty="0" smtClean="0">
                <a:solidFill>
                  <a:schemeClr val="bg1"/>
                </a:solidFill>
              </a:rPr>
              <a:t>Pictogramas</a:t>
            </a:r>
            <a:endParaRPr lang="es-ES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381790"/>
            <a:ext cx="6372200" cy="47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2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000" b="1" dirty="0" smtClean="0">
                <a:solidFill>
                  <a:schemeClr val="bg1"/>
                </a:solidFill>
              </a:rPr>
              <a:t>Pictogramas</a:t>
            </a:r>
            <a:endParaRPr lang="es-ES" sz="4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100" y="2476500"/>
            <a:ext cx="85598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02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000" b="1" dirty="0" smtClean="0">
                <a:solidFill>
                  <a:schemeClr val="bg1"/>
                </a:solidFill>
              </a:rPr>
              <a:t>Pictogramas</a:t>
            </a:r>
            <a:endParaRPr lang="es-ES" sz="4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700808"/>
            <a:ext cx="7568546" cy="387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4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000" b="1" dirty="0" smtClean="0">
                <a:solidFill>
                  <a:schemeClr val="bg1"/>
                </a:solidFill>
              </a:rPr>
              <a:t>Pictogramas</a:t>
            </a:r>
            <a:endParaRPr lang="es-ES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204864"/>
            <a:ext cx="807566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5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000" b="1" dirty="0" smtClean="0">
                <a:solidFill>
                  <a:schemeClr val="bg1"/>
                </a:solidFill>
              </a:rPr>
              <a:t>Pictogramas</a:t>
            </a:r>
            <a:endParaRPr lang="es-ES" sz="4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117" y="1420806"/>
            <a:ext cx="6469227" cy="48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99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" sz="2400" b="1" dirty="0">
                <a:solidFill>
                  <a:schemeClr val="bg1"/>
                </a:solidFill>
              </a:rPr>
              <a:t>C</a:t>
            </a:r>
            <a:r>
              <a:rPr lang="es-ES" sz="2400" b="1" dirty="0" smtClean="0">
                <a:solidFill>
                  <a:schemeClr val="bg1"/>
                </a:solidFill>
              </a:rPr>
              <a:t>iclo 2 y el acompañamiento 2.1 y 2.2</a:t>
            </a:r>
            <a:endParaRPr lang="es-ES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460051064"/>
              </p:ext>
            </p:extLst>
          </p:nvPr>
        </p:nvGraphicFramePr>
        <p:xfrm>
          <a:off x="179512" y="836712"/>
          <a:ext cx="885698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858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-15766" y="2616883"/>
            <a:ext cx="9159766" cy="1333478"/>
          </a:xfrm>
          <a:prstGeom prst="rect">
            <a:avLst/>
          </a:prstGeom>
          <a:noFill/>
          <a:ln w="9525">
            <a:solidFill>
              <a:srgbClr val="5B0B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0" y="2924944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Los Pictogramas</a:t>
            </a:r>
            <a:endParaRPr lang="es-CO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337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000" b="1" dirty="0" smtClean="0">
                <a:solidFill>
                  <a:schemeClr val="bg1"/>
                </a:solidFill>
              </a:rPr>
              <a:t>Una Pausa </a:t>
            </a:r>
            <a:r>
              <a:rPr lang="en-US" sz="4000" b="1" dirty="0" smtClean="0">
                <a:solidFill>
                  <a:schemeClr val="bg1"/>
                </a:solidFill>
              </a:rPr>
              <a:t>…</a:t>
            </a:r>
            <a:endParaRPr lang="es-ES" sz="4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917" t="12978" r="10981" b="10789"/>
          <a:stretch/>
        </p:blipFill>
        <p:spPr>
          <a:xfrm>
            <a:off x="1187624" y="1412776"/>
            <a:ext cx="6624736" cy="446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1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000" b="1" dirty="0" smtClean="0">
                <a:solidFill>
                  <a:schemeClr val="bg1"/>
                </a:solidFill>
              </a:rPr>
              <a:t>Reflexión</a:t>
            </a:r>
            <a:r>
              <a:rPr lang="en-US" sz="4000" b="1" dirty="0" smtClean="0">
                <a:solidFill>
                  <a:schemeClr val="bg1"/>
                </a:solidFill>
              </a:rPr>
              <a:t>…</a:t>
            </a:r>
            <a:endParaRPr lang="es-ES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412776"/>
            <a:ext cx="5924709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2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000" b="1" dirty="0" smtClean="0">
                <a:solidFill>
                  <a:schemeClr val="bg1"/>
                </a:solidFill>
              </a:rPr>
              <a:t>Lecciones Aprendidas</a:t>
            </a:r>
            <a:r>
              <a:rPr lang="en-US" sz="4000" b="1" dirty="0" smtClean="0">
                <a:solidFill>
                  <a:schemeClr val="bg1"/>
                </a:solidFill>
              </a:rPr>
              <a:t>… </a:t>
            </a:r>
            <a:endParaRPr lang="es-ES" sz="40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504" y="1507425"/>
            <a:ext cx="889248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s-ES_tradnl" sz="2800" dirty="0" smtClean="0"/>
              <a:t>Identifiqué el </a:t>
            </a:r>
            <a:r>
              <a:rPr lang="es-ES_tradnl" sz="2800" dirty="0"/>
              <a:t>cumplimiento de los objetivos planteados para el desarrollo de la clase. </a:t>
            </a:r>
            <a:endParaRPr lang="es-ES_tradnl" sz="2800" dirty="0" smtClean="0"/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s-ES_tradnl" sz="2800" dirty="0" smtClean="0"/>
              <a:t>Estos </a:t>
            </a:r>
            <a:r>
              <a:rPr lang="es-ES_tradnl" sz="2800" dirty="0"/>
              <a:t>objetivos son los planteados para la clase.</a:t>
            </a:r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s-ES_tradnl" sz="2800" dirty="0" smtClean="0"/>
              <a:t>¿</a:t>
            </a:r>
            <a:r>
              <a:rPr lang="es-ES_tradnl" sz="2800" dirty="0"/>
              <a:t>El tiempo de clase se utilizó en actividades que potenciaron el aprendizaje de los estudiantes</a:t>
            </a:r>
            <a:r>
              <a:rPr lang="es-ES_tradnl" sz="2800" dirty="0" smtClean="0"/>
              <a:t>?.</a:t>
            </a:r>
            <a:endParaRPr lang="es-ES_tradnl" sz="2800" dirty="0"/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s-ES_tradnl" sz="2800" dirty="0" smtClean="0"/>
              <a:t>¿</a:t>
            </a:r>
            <a:r>
              <a:rPr lang="es-ES_tradnl" sz="2800" dirty="0"/>
              <a:t>La organización de la clase promovió el trabajo cooperativo en los estudiantes</a:t>
            </a:r>
            <a:r>
              <a:rPr lang="es-ES_tradnl" sz="2800" dirty="0" smtClean="0"/>
              <a:t>?.</a:t>
            </a:r>
            <a:endParaRPr lang="es-ES_tradnl" sz="2800" dirty="0"/>
          </a:p>
          <a:p>
            <a:pPr marL="457200" indent="-457200">
              <a:spcAft>
                <a:spcPts val="1200"/>
              </a:spcAft>
              <a:buFont typeface="Arial"/>
              <a:buChar char="•"/>
            </a:pPr>
            <a:r>
              <a:rPr lang="es-ES_tradnl" sz="2800" dirty="0" smtClean="0"/>
              <a:t>¿</a:t>
            </a:r>
            <a:r>
              <a:rPr lang="es-ES_tradnl" sz="2800" dirty="0"/>
              <a:t>El docente incentivó a través de preguntas la participación continua de los estudiantes</a:t>
            </a:r>
            <a:r>
              <a:rPr lang="es-ES_tradnl" sz="2800" dirty="0" smtClean="0"/>
              <a:t>?.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41809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" sz="4800" b="1" dirty="0" smtClean="0">
                <a:solidFill>
                  <a:schemeClr val="bg1"/>
                </a:solidFill>
              </a:rPr>
              <a:t>Lecciones Aprendidas</a:t>
            </a:r>
            <a:r>
              <a:rPr lang="en-US" sz="4800" b="1" dirty="0" smtClean="0">
                <a:solidFill>
                  <a:schemeClr val="bg1"/>
                </a:solidFill>
              </a:rPr>
              <a:t>…</a:t>
            </a:r>
            <a:endParaRPr lang="es-ES" sz="4800" b="1" dirty="0">
              <a:solidFill>
                <a:schemeClr val="bg1"/>
              </a:solidFill>
            </a:endParaRPr>
          </a:p>
        </p:txBody>
      </p:sp>
      <p:graphicFrame>
        <p:nvGraphicFramePr>
          <p:cNvPr id="4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0599290"/>
              </p:ext>
            </p:extLst>
          </p:nvPr>
        </p:nvGraphicFramePr>
        <p:xfrm>
          <a:off x="151298" y="1394481"/>
          <a:ext cx="8856985" cy="4698815"/>
        </p:xfrm>
        <a:graphic>
          <a:graphicData uri="http://schemas.openxmlformats.org/drawingml/2006/table">
            <a:tbl>
              <a:tblPr>
                <a:tableStyleId>{5DA37D80-6434-44D0-A028-1B22A696006F}</a:tableStyleId>
              </a:tblPr>
              <a:tblGrid>
                <a:gridCol w="4636726"/>
                <a:gridCol w="4220259"/>
              </a:tblGrid>
              <a:tr h="882391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600" u="none" strike="noStrike" noProof="0" dirty="0" smtClean="0">
                          <a:effectLst/>
                          <a:latin typeface="Verdana"/>
                          <a:cs typeface="Verdana"/>
                        </a:rPr>
                        <a:t>Aspectosde</a:t>
                      </a:r>
                      <a:r>
                        <a:rPr lang="es-CO" sz="1600" u="none" strike="noStrike" baseline="0" noProof="0" dirty="0" smtClean="0">
                          <a:effectLst/>
                          <a:latin typeface="Verdana"/>
                          <a:cs typeface="Verdana"/>
                        </a:rPr>
                        <a:t> </a:t>
                      </a:r>
                      <a:r>
                        <a:rPr lang="es-CO" sz="1600" u="none" strike="noStrike" noProof="0" dirty="0" smtClean="0">
                          <a:effectLst/>
                          <a:latin typeface="Verdana"/>
                          <a:cs typeface="Verdana"/>
                        </a:rPr>
                        <a:t>una</a:t>
                      </a:r>
                      <a:r>
                        <a:rPr lang="es-CO" sz="1600" u="none" strike="noStrike" baseline="0" noProof="0" dirty="0" smtClean="0">
                          <a:effectLst/>
                          <a:latin typeface="Verdana"/>
                          <a:cs typeface="Verdana"/>
                        </a:rPr>
                        <a:t> </a:t>
                      </a:r>
                      <a:r>
                        <a:rPr lang="es-CO" sz="1600" u="none" strike="noStrike" noProof="0" dirty="0" smtClean="0">
                          <a:effectLst/>
                          <a:latin typeface="Verdana"/>
                          <a:cs typeface="Verdana"/>
                        </a:rPr>
                        <a:t>buena</a:t>
                      </a:r>
                      <a:r>
                        <a:rPr lang="es-CO" sz="1600" u="none" strike="noStrike" baseline="0" noProof="0" dirty="0" smtClean="0">
                          <a:effectLst/>
                          <a:latin typeface="Verdana"/>
                          <a:cs typeface="Verdana"/>
                        </a:rPr>
                        <a:t> </a:t>
                      </a:r>
                      <a:r>
                        <a:rPr lang="es-CO" sz="1600" u="none" strike="noStrike" noProof="0" dirty="0" smtClean="0">
                          <a:effectLst/>
                          <a:latin typeface="Verdana"/>
                          <a:cs typeface="Verdana"/>
                        </a:rPr>
                        <a:t>Gestión</a:t>
                      </a:r>
                      <a:r>
                        <a:rPr lang="es-CO" sz="1600" u="none" strike="noStrike" baseline="0" noProof="0" dirty="0" smtClean="0">
                          <a:effectLst/>
                          <a:latin typeface="Verdana"/>
                          <a:cs typeface="Verdana"/>
                        </a:rPr>
                        <a:t> </a:t>
                      </a:r>
                      <a:r>
                        <a:rPr lang="es-CO" sz="1600" u="none" strike="noStrike" noProof="0" dirty="0" smtClean="0">
                          <a:effectLst/>
                          <a:latin typeface="Verdana"/>
                          <a:cs typeface="Verdana"/>
                        </a:rPr>
                        <a:t>de</a:t>
                      </a:r>
                      <a:r>
                        <a:rPr lang="es-CO" sz="1600" u="none" strike="noStrike" baseline="0" noProof="0" dirty="0" smtClean="0">
                          <a:effectLst/>
                          <a:latin typeface="Verdana"/>
                          <a:cs typeface="Verdana"/>
                        </a:rPr>
                        <a:t> A</a:t>
                      </a:r>
                      <a:r>
                        <a:rPr lang="es-CO" sz="1600" u="none" strike="noStrike" noProof="0" dirty="0" smtClean="0">
                          <a:effectLst/>
                          <a:latin typeface="Verdana"/>
                          <a:cs typeface="Verdana"/>
                        </a:rPr>
                        <a:t>ula</a:t>
                      </a:r>
                      <a:r>
                        <a:rPr lang="es-CO" sz="1600" u="none" strike="noStrike" baseline="0" noProof="0" dirty="0" smtClean="0">
                          <a:effectLst/>
                          <a:latin typeface="Verdana"/>
                          <a:cs typeface="Verdana"/>
                        </a:rPr>
                        <a:t> </a:t>
                      </a:r>
                      <a:r>
                        <a:rPr lang="es-CO" sz="1600" u="none" strike="noStrike" noProof="0" dirty="0" smtClean="0">
                          <a:effectLst/>
                          <a:latin typeface="Verdana"/>
                          <a:cs typeface="Verdana"/>
                        </a:rPr>
                        <a:t>definidos</a:t>
                      </a:r>
                      <a:r>
                        <a:rPr lang="es-CO" sz="1600" u="none" strike="noStrike" baseline="0" noProof="0" dirty="0" smtClean="0">
                          <a:effectLst/>
                          <a:latin typeface="Verdana"/>
                          <a:cs typeface="Verdana"/>
                        </a:rPr>
                        <a:t> </a:t>
                      </a:r>
                      <a:r>
                        <a:rPr lang="es-CO" sz="1600" u="none" strike="noStrike" noProof="0" dirty="0" smtClean="0">
                          <a:effectLst/>
                          <a:latin typeface="Verdana"/>
                          <a:cs typeface="Verdana"/>
                        </a:rPr>
                        <a:t>anteriormente</a:t>
                      </a:r>
                      <a:r>
                        <a:rPr lang="es-CO" sz="1600" u="none" strike="noStrike" baseline="0" noProof="0" dirty="0" smtClean="0">
                          <a:effectLst/>
                          <a:latin typeface="Verdana"/>
                          <a:cs typeface="Verdana"/>
                        </a:rPr>
                        <a:t> </a:t>
                      </a:r>
                      <a:r>
                        <a:rPr lang="es-CO" sz="1600" u="none" strike="noStrike" noProof="0" dirty="0" smtClean="0">
                          <a:effectLst/>
                          <a:latin typeface="Verdana"/>
                          <a:cs typeface="Verdana"/>
                        </a:rPr>
                        <a:t>por</a:t>
                      </a:r>
                      <a:r>
                        <a:rPr lang="es-CO" sz="1600" u="none" strike="noStrike" baseline="0" noProof="0" dirty="0" smtClean="0">
                          <a:effectLst/>
                          <a:latin typeface="Verdana"/>
                          <a:cs typeface="Verdana"/>
                        </a:rPr>
                        <a:t> </a:t>
                      </a:r>
                      <a:r>
                        <a:rPr lang="es-CO" sz="1600" u="none" strike="noStrike" noProof="0" dirty="0" smtClean="0">
                          <a:effectLst/>
                          <a:latin typeface="Verdana"/>
                          <a:cs typeface="Verdana"/>
                        </a:rPr>
                        <a:t>la</a:t>
                      </a:r>
                      <a:r>
                        <a:rPr lang="es-CO" sz="1600" u="none" strike="noStrike" baseline="0" noProof="0" dirty="0" smtClean="0">
                          <a:effectLst/>
                          <a:latin typeface="Verdana"/>
                          <a:cs typeface="Verdana"/>
                        </a:rPr>
                        <a:t> </a:t>
                      </a:r>
                      <a:r>
                        <a:rPr lang="es-CO" sz="1600" u="none" strike="noStrike" noProof="0" dirty="0" smtClean="0">
                          <a:effectLst/>
                          <a:latin typeface="Verdana"/>
                          <a:cs typeface="Verdana"/>
                        </a:rPr>
                        <a:t>CDA</a:t>
                      </a:r>
                      <a:r>
                        <a:rPr lang="es-CO" sz="1600" u="none" strike="noStrike" baseline="0" noProof="0" dirty="0" smtClean="0">
                          <a:effectLst/>
                          <a:latin typeface="Verdana"/>
                          <a:cs typeface="Verdana"/>
                        </a:rPr>
                        <a:t> </a:t>
                      </a:r>
                      <a:r>
                        <a:rPr lang="es-CO" sz="1600" u="none" strike="noStrike" noProof="0" dirty="0" smtClean="0">
                          <a:effectLst/>
                          <a:latin typeface="Verdana"/>
                          <a:cs typeface="Verdana"/>
                        </a:rPr>
                        <a:t>y</a:t>
                      </a:r>
                      <a:r>
                        <a:rPr lang="es-CO" sz="1600" u="none" strike="noStrike" baseline="0" noProof="0" dirty="0" smtClean="0">
                          <a:effectLst/>
                          <a:latin typeface="Verdana"/>
                          <a:cs typeface="Verdana"/>
                        </a:rPr>
                        <a:t> </a:t>
                      </a:r>
                      <a:r>
                        <a:rPr lang="es-CO" sz="1600" u="none" strike="noStrike" noProof="0" dirty="0" smtClean="0">
                          <a:effectLst/>
                          <a:latin typeface="Verdana"/>
                          <a:cs typeface="Verdana"/>
                        </a:rPr>
                        <a:t>cumplidos</a:t>
                      </a:r>
                      <a:r>
                        <a:rPr lang="es-CO" sz="1600" u="none" strike="noStrike" baseline="0" noProof="0" dirty="0" smtClean="0">
                          <a:effectLst/>
                          <a:latin typeface="Verdana"/>
                          <a:cs typeface="Verdana"/>
                        </a:rPr>
                        <a:t> </a:t>
                      </a:r>
                      <a:r>
                        <a:rPr lang="es-CO" sz="1600" u="none" strike="noStrike" noProof="0" dirty="0" smtClean="0">
                          <a:effectLst/>
                          <a:latin typeface="Verdana"/>
                          <a:cs typeface="Verdana"/>
                        </a:rPr>
                        <a:t>en</a:t>
                      </a:r>
                      <a:r>
                        <a:rPr lang="es-CO" sz="1600" u="none" strike="noStrike" baseline="0" noProof="0" dirty="0" smtClean="0">
                          <a:effectLst/>
                          <a:latin typeface="Verdana"/>
                          <a:cs typeface="Verdana"/>
                        </a:rPr>
                        <a:t> </a:t>
                      </a:r>
                      <a:r>
                        <a:rPr lang="es-CO" sz="1600" u="none" strike="noStrike" noProof="0" dirty="0" smtClean="0">
                          <a:effectLst/>
                          <a:latin typeface="Verdana"/>
                          <a:cs typeface="Verdana"/>
                        </a:rPr>
                        <a:t>el</a:t>
                      </a:r>
                      <a:r>
                        <a:rPr lang="es-CO" sz="1600" u="none" strike="noStrike" baseline="0" noProof="0" dirty="0" smtClean="0">
                          <a:effectLst/>
                          <a:latin typeface="Verdana"/>
                          <a:cs typeface="Verdana"/>
                        </a:rPr>
                        <a:t> </a:t>
                      </a:r>
                      <a:r>
                        <a:rPr lang="es-CO" sz="1600" u="none" strike="noStrike" noProof="0" dirty="0" smtClean="0">
                          <a:effectLst/>
                          <a:latin typeface="Verdana"/>
                          <a:cs typeface="Verdana"/>
                        </a:rPr>
                        <a:t>desarrollo</a:t>
                      </a:r>
                      <a:r>
                        <a:rPr lang="es-CO" sz="1600" u="none" strike="noStrike" baseline="0" noProof="0" dirty="0" smtClean="0">
                          <a:effectLst/>
                          <a:latin typeface="Verdana"/>
                          <a:cs typeface="Verdana"/>
                        </a:rPr>
                        <a:t> d</a:t>
                      </a:r>
                      <a:r>
                        <a:rPr lang="es-CO" sz="1600" u="none" strike="noStrike" noProof="0" dirty="0" smtClean="0">
                          <a:effectLst/>
                          <a:latin typeface="Verdana"/>
                          <a:cs typeface="Verdana"/>
                        </a:rPr>
                        <a:t>e</a:t>
                      </a:r>
                      <a:r>
                        <a:rPr lang="es-CO" sz="1600" u="none" strike="noStrike" baseline="0" noProof="0" dirty="0" smtClean="0">
                          <a:effectLst/>
                          <a:latin typeface="Verdana"/>
                          <a:cs typeface="Verdana"/>
                        </a:rPr>
                        <a:t> </a:t>
                      </a:r>
                      <a:r>
                        <a:rPr lang="es-CO" sz="1600" u="none" strike="noStrike" noProof="0" dirty="0" smtClean="0">
                          <a:effectLst/>
                          <a:latin typeface="Verdana"/>
                          <a:cs typeface="Verdana"/>
                        </a:rPr>
                        <a:t>la</a:t>
                      </a:r>
                      <a:r>
                        <a:rPr lang="es-CO" sz="1600" u="none" strike="noStrike" baseline="0" noProof="0" dirty="0" smtClean="0">
                          <a:effectLst/>
                          <a:latin typeface="Verdana"/>
                          <a:cs typeface="Verdana"/>
                        </a:rPr>
                        <a:t> </a:t>
                      </a:r>
                      <a:r>
                        <a:rPr lang="es-CO" sz="1600" u="none" strike="noStrike" noProof="0" dirty="0" smtClean="0">
                          <a:effectLst/>
                          <a:latin typeface="Verdana"/>
                          <a:cs typeface="Verdana"/>
                        </a:rPr>
                        <a:t>simulación</a:t>
                      </a:r>
                      <a:endParaRPr lang="es-CO" sz="1600" b="1" i="0" u="none" strike="noStrike" noProof="0" dirty="0">
                        <a:solidFill>
                          <a:srgbClr val="000000"/>
                        </a:solidFill>
                        <a:effectLst/>
                        <a:latin typeface="Verdana"/>
                        <a:cs typeface="Verdan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Otros</a:t>
                      </a:r>
                      <a:r>
                        <a:rPr lang="es-ES_tradnl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</a:t>
                      </a:r>
                      <a:r>
                        <a:rPr lang="es-ES_trad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aspectos</a:t>
                      </a:r>
                      <a:r>
                        <a:rPr lang="es-ES_tradnl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</a:t>
                      </a:r>
                      <a:r>
                        <a:rPr lang="es-ES_trad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no</a:t>
                      </a:r>
                      <a:r>
                        <a:rPr lang="es-ES_tradnl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</a:t>
                      </a:r>
                      <a:r>
                        <a:rPr lang="es-ES_trad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definidos</a:t>
                      </a:r>
                      <a:r>
                        <a:rPr lang="es-ES_tradnl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</a:t>
                      </a:r>
                      <a:r>
                        <a:rPr lang="es-ES_trad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inicialmente</a:t>
                      </a:r>
                      <a:r>
                        <a:rPr lang="es-ES_tradnl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</a:t>
                      </a:r>
                      <a:r>
                        <a:rPr lang="es-ES_trad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y</a:t>
                      </a:r>
                      <a:r>
                        <a:rPr lang="es-ES_tradnl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</a:t>
                      </a:r>
                      <a:r>
                        <a:rPr lang="es-ES_trad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que</a:t>
                      </a:r>
                      <a:r>
                        <a:rPr lang="es-ES_tradnl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</a:t>
                      </a:r>
                      <a:r>
                        <a:rPr lang="es-ES_trad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surgen</a:t>
                      </a:r>
                      <a:r>
                        <a:rPr lang="es-ES_tradnl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</a:t>
                      </a:r>
                      <a:r>
                        <a:rPr lang="es-ES_trad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del</a:t>
                      </a:r>
                      <a:r>
                        <a:rPr lang="es-ES_tradnl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 </a:t>
                      </a:r>
                      <a:r>
                        <a:rPr lang="es-ES_tradnl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/>
                        </a:rPr>
                        <a:t>conversatorio</a:t>
                      </a:r>
                      <a:endParaRPr lang="is-IS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Verdana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16424">
                <a:tc>
                  <a:txBody>
                    <a:bodyPr/>
                    <a:lstStyle/>
                    <a:p>
                      <a:pPr marL="0" marR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CO" sz="160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285750" marR="0" indent="-28575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endParaRPr lang="es-ES_tradnl" sz="160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CO" sz="16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Verdana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51520" y="2422629"/>
            <a:ext cx="42484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ctr">
              <a:buFont typeface="Arial"/>
              <a:buChar char="•"/>
              <a:defRPr/>
            </a:pPr>
            <a:r>
              <a:rPr lang="es-ES_tradnl" dirty="0" smtClean="0">
                <a:solidFill>
                  <a:srgbClr val="000000"/>
                </a:solidFill>
                <a:latin typeface="Arial Narrow"/>
                <a:cs typeface="Arial Narrow"/>
              </a:rPr>
              <a:t>Ambiente organizado de trabajo</a:t>
            </a:r>
            <a:endParaRPr lang="es-ES_tradnl" dirty="0">
              <a:solidFill>
                <a:srgbClr val="000000"/>
              </a:solidFill>
              <a:latin typeface="Arial Narrow"/>
              <a:cs typeface="Arial Narrow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88024" y="2422629"/>
            <a:ext cx="4176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ctr">
              <a:buFont typeface="Arial"/>
              <a:buChar char="•"/>
              <a:defRPr/>
            </a:pPr>
            <a:r>
              <a:rPr lang="es-ES_tradnl" dirty="0" smtClean="0">
                <a:solidFill>
                  <a:srgbClr val="000000"/>
                </a:solidFill>
                <a:latin typeface="Arial Narrow"/>
                <a:cs typeface="Arial Narrow"/>
              </a:rPr>
              <a:t>Establece normas de convivencia en el aula</a:t>
            </a:r>
            <a:r>
              <a:rPr lang="es-ES_tradnl" dirty="0">
                <a:solidFill>
                  <a:srgbClr val="000000"/>
                </a:solidFill>
                <a:latin typeface="Arial Narrow"/>
                <a:cs typeface="Arial Narrow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7592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" sz="4800" b="1" dirty="0" smtClean="0">
                <a:solidFill>
                  <a:schemeClr val="bg1"/>
                </a:solidFill>
              </a:rPr>
              <a:t>Para Terminar</a:t>
            </a:r>
            <a:r>
              <a:rPr lang="en-US" sz="4800" b="1" dirty="0" smtClean="0">
                <a:solidFill>
                  <a:schemeClr val="bg1"/>
                </a:solidFill>
              </a:rPr>
              <a:t>…</a:t>
            </a:r>
            <a:endParaRPr lang="es-ES" sz="48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335106"/>
            <a:ext cx="6440264" cy="483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6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s-ES_tradnl" sz="4800" b="1" dirty="0" smtClean="0">
                <a:solidFill>
                  <a:schemeClr val="bg1"/>
                </a:solidFill>
              </a:rPr>
              <a:t>¿Alcanzamos </a:t>
            </a:r>
            <a:r>
              <a:rPr lang="es-ES_tradnl" sz="4800" b="1" dirty="0">
                <a:solidFill>
                  <a:schemeClr val="bg1"/>
                </a:solidFill>
              </a:rPr>
              <a:t>n</a:t>
            </a:r>
            <a:r>
              <a:rPr lang="es-ES_tradnl" sz="4800" b="1" dirty="0" smtClean="0">
                <a:solidFill>
                  <a:schemeClr val="bg1"/>
                </a:solidFill>
              </a:rPr>
              <a:t>uestra meta </a:t>
            </a:r>
            <a:r>
              <a:rPr lang="es-ES_tradnl" sz="4800" b="1" dirty="0">
                <a:solidFill>
                  <a:schemeClr val="bg1"/>
                </a:solidFill>
              </a:rPr>
              <a:t>h</a:t>
            </a:r>
            <a:r>
              <a:rPr lang="es-ES_tradnl" sz="4800" b="1" dirty="0" smtClean="0">
                <a:solidFill>
                  <a:schemeClr val="bg1"/>
                </a:solidFill>
              </a:rPr>
              <a:t>oy?</a:t>
            </a:r>
            <a:endParaRPr lang="es-ES" sz="48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844824"/>
            <a:ext cx="8634623" cy="421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r>
              <a:rPr lang="es-ES_tradnl" sz="4800" b="1" dirty="0" smtClean="0">
                <a:solidFill>
                  <a:schemeClr val="bg1"/>
                </a:solidFill>
              </a:rPr>
              <a:t>¿Alcanzamos </a:t>
            </a:r>
            <a:r>
              <a:rPr lang="es-ES_tradnl" sz="4800" b="1" dirty="0">
                <a:solidFill>
                  <a:schemeClr val="bg1"/>
                </a:solidFill>
              </a:rPr>
              <a:t>n</a:t>
            </a:r>
            <a:r>
              <a:rPr lang="es-ES_tradnl" sz="4800" b="1" dirty="0" smtClean="0">
                <a:solidFill>
                  <a:schemeClr val="bg1"/>
                </a:solidFill>
              </a:rPr>
              <a:t>uestra meta </a:t>
            </a:r>
            <a:r>
              <a:rPr lang="es-ES_tradnl" sz="4800" b="1" dirty="0">
                <a:solidFill>
                  <a:schemeClr val="bg1"/>
                </a:solidFill>
              </a:rPr>
              <a:t>h</a:t>
            </a:r>
            <a:r>
              <a:rPr lang="es-ES_tradnl" sz="4800" b="1" dirty="0" smtClean="0">
                <a:solidFill>
                  <a:schemeClr val="bg1"/>
                </a:solidFill>
              </a:rPr>
              <a:t>oy?</a:t>
            </a:r>
            <a:endParaRPr lang="es-ES" sz="48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9332"/>
          <a:stretch/>
        </p:blipFill>
        <p:spPr>
          <a:xfrm>
            <a:off x="1403648" y="1368001"/>
            <a:ext cx="6264696" cy="465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9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" sz="4800" b="1" dirty="0" smtClean="0">
                <a:solidFill>
                  <a:schemeClr val="bg1"/>
                </a:solidFill>
              </a:rPr>
              <a:t>Objetivos Específicos</a:t>
            </a:r>
            <a:endParaRPr lang="es-ES" sz="48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1484784"/>
            <a:ext cx="8784976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spcAft>
                <a:spcPts val="2400"/>
              </a:spcAft>
              <a:buFont typeface="Arial"/>
              <a:buChar char="•"/>
            </a:pPr>
            <a:r>
              <a:rPr lang="es-ES_tradnl" sz="3200" dirty="0" smtClean="0"/>
              <a:t>Favorecer la apropiación por parte de los docentes, de algunos </a:t>
            </a:r>
            <a:r>
              <a:rPr lang="es-ES_tradnl" sz="3200" b="1" dirty="0" smtClean="0"/>
              <a:t>elementos conceptuales </a:t>
            </a:r>
            <a:r>
              <a:rPr lang="es-ES_tradnl" sz="3200" dirty="0" smtClean="0"/>
              <a:t>de la </a:t>
            </a:r>
            <a:r>
              <a:rPr lang="es-ES_tradnl" sz="3200" u="sng" dirty="0" smtClean="0"/>
              <a:t>gestión efectiva de tiempo en el aula </a:t>
            </a:r>
            <a:r>
              <a:rPr lang="es-ES_tradnl" sz="3200" dirty="0" smtClean="0"/>
              <a:t>y </a:t>
            </a:r>
            <a:r>
              <a:rPr lang="es-ES_tradnl" sz="3200" u="sng" dirty="0" smtClean="0"/>
              <a:t>trabajo cooperativo</a:t>
            </a:r>
          </a:p>
          <a:p>
            <a:pPr marL="571500" indent="-571500">
              <a:spcAft>
                <a:spcPts val="2400"/>
              </a:spcAft>
              <a:buFont typeface="Arial"/>
              <a:buChar char="•"/>
            </a:pPr>
            <a:r>
              <a:rPr lang="es-ES_tradnl" sz="3200" b="1" dirty="0" smtClean="0"/>
              <a:t>Simular una clase </a:t>
            </a:r>
            <a:r>
              <a:rPr lang="es-ES_tradnl" sz="3200" dirty="0" smtClean="0"/>
              <a:t>basada en una </a:t>
            </a:r>
            <a:r>
              <a:rPr lang="es-ES_tradnl" sz="3200" u="sng" dirty="0" smtClean="0"/>
              <a:t>gestión de aula </a:t>
            </a:r>
            <a:r>
              <a:rPr lang="es-ES_tradnl" sz="3200" dirty="0" smtClean="0"/>
              <a:t>centrada en el </a:t>
            </a:r>
            <a:r>
              <a:rPr lang="es-ES_tradnl" sz="3200" u="sng" dirty="0" smtClean="0"/>
              <a:t>aprendizaje de los estudiantes</a:t>
            </a:r>
          </a:p>
          <a:p>
            <a:pPr marL="571500" indent="-571500">
              <a:spcAft>
                <a:spcPts val="2400"/>
              </a:spcAft>
              <a:buFont typeface="Arial"/>
              <a:buChar char="•"/>
            </a:pPr>
            <a:r>
              <a:rPr lang="es-ES_tradnl" sz="3200" dirty="0" smtClean="0"/>
              <a:t>Definir las</a:t>
            </a:r>
            <a:r>
              <a:rPr lang="es-ES_tradnl" sz="3200" b="1" dirty="0" smtClean="0"/>
              <a:t> características </a:t>
            </a:r>
            <a:r>
              <a:rPr lang="es-ES_tradnl" sz="3200" dirty="0" smtClean="0"/>
              <a:t>básicas de una </a:t>
            </a:r>
            <a:r>
              <a:rPr lang="es-ES_tradnl" sz="3200" u="sng" dirty="0" smtClean="0"/>
              <a:t>gestión de aula efectiva.</a:t>
            </a:r>
            <a:endParaRPr lang="es-ES_tradnl" sz="3200" u="sng" dirty="0"/>
          </a:p>
        </p:txBody>
      </p:sp>
    </p:spTree>
    <p:extLst>
      <p:ext uri="{BB962C8B-B14F-4D97-AF65-F5344CB8AC3E}">
        <p14:creationId xmlns:p14="http://schemas.microsoft.com/office/powerpoint/2010/main" val="274302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Objetivos Específicos..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3200" dirty="0" smtClean="0"/>
              <a:t>En relación a los objetivos planteados considero que mi aprendizaje en la actividad de hoy fue: </a:t>
            </a:r>
            <a:endParaRPr lang="es-ES_tradnl" sz="3200" dirty="0"/>
          </a:p>
        </p:txBody>
      </p:sp>
      <p:sp>
        <p:nvSpPr>
          <p:cNvPr id="10" name="Rectangle 9"/>
          <p:cNvSpPr/>
          <p:nvPr/>
        </p:nvSpPr>
        <p:spPr>
          <a:xfrm>
            <a:off x="395536" y="3212976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Escaso</a:t>
            </a:r>
            <a:endParaRPr lang="es-CO" sz="2400" dirty="0"/>
          </a:p>
        </p:txBody>
      </p:sp>
      <p:sp>
        <p:nvSpPr>
          <p:cNvPr id="11" name="Rectangle 10"/>
          <p:cNvSpPr/>
          <p:nvPr/>
        </p:nvSpPr>
        <p:spPr>
          <a:xfrm>
            <a:off x="2123728" y="3212976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Aprendí un Poco</a:t>
            </a:r>
            <a:endParaRPr lang="es-CO" sz="2400" dirty="0"/>
          </a:p>
        </p:txBody>
      </p:sp>
      <p:sp>
        <p:nvSpPr>
          <p:cNvPr id="12" name="Rectangle 11"/>
          <p:cNvSpPr/>
          <p:nvPr/>
        </p:nvSpPr>
        <p:spPr>
          <a:xfrm>
            <a:off x="3851920" y="3212976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>
                <a:ln>
                  <a:solidFill>
                    <a:schemeClr val="tx1"/>
                  </a:solidFill>
                </a:ln>
              </a:rPr>
              <a:t>Aprendí Algo</a:t>
            </a:r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3212976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Aprendí Mucho</a:t>
            </a:r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3212976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400" dirty="0" smtClean="0"/>
              <a:t>Aprendí Todo Lo Planteado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19197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t="17295" r="16983" b="33645"/>
          <a:stretch/>
        </p:blipFill>
        <p:spPr bwMode="auto">
          <a:xfrm>
            <a:off x="72636" y="10903"/>
            <a:ext cx="8984347" cy="871318"/>
          </a:xfrm>
          <a:prstGeom prst="rect">
            <a:avLst/>
          </a:prstGeom>
          <a:noFill/>
          <a:ln w="9525">
            <a:solidFill>
              <a:srgbClr val="5B0B0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-2933" y="-9918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Protocolo I-2-1-B</a:t>
            </a:r>
            <a:br>
              <a:rPr lang="es-CO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s-CO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Evaluación formativa aplicada a Lenguaje</a:t>
            </a:r>
            <a:endParaRPr lang="es-CO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04" y="1015560"/>
            <a:ext cx="7739724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13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" sz="4800" b="1" dirty="0" smtClean="0">
                <a:solidFill>
                  <a:schemeClr val="bg1"/>
                </a:solidFill>
              </a:rPr>
              <a:t>Objetivo General</a:t>
            </a:r>
            <a:endParaRPr lang="es-ES" sz="48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1700808"/>
            <a:ext cx="83529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600" dirty="0" smtClean="0"/>
              <a:t>Formar a los docentes en identificar las carácterísticas de </a:t>
            </a:r>
            <a:r>
              <a:rPr lang="es-CO" sz="3600" b="1" dirty="0" smtClean="0"/>
              <a:t>gestión de aula </a:t>
            </a:r>
            <a:r>
              <a:rPr lang="es-CO" sz="3600" dirty="0" smtClean="0"/>
              <a:t>en la que </a:t>
            </a:r>
            <a:r>
              <a:rPr lang="es-CO" sz="3600" u="sng" dirty="0" smtClean="0"/>
              <a:t>usa efectivamente el tiempo</a:t>
            </a:r>
            <a:r>
              <a:rPr lang="es-CO" sz="3600" dirty="0" smtClean="0"/>
              <a:t> y </a:t>
            </a:r>
            <a:r>
              <a:rPr lang="es-CO" sz="3600" u="sng" dirty="0" smtClean="0"/>
              <a:t>promueve el aprendizaje cooperativo</a:t>
            </a:r>
            <a:r>
              <a:rPr lang="es-CO" sz="3600" dirty="0" smtClean="0"/>
              <a:t> entre sus estudiantes.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407314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400" b="1" dirty="0" smtClean="0">
                <a:solidFill>
                  <a:schemeClr val="bg1"/>
                </a:solidFill>
              </a:rPr>
              <a:t>Objetivos General...</a:t>
            </a:r>
            <a:endParaRPr lang="es-ES" sz="44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7504" y="1391285"/>
            <a:ext cx="83529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s-ES_tradnl" sz="3200" dirty="0" smtClean="0"/>
              <a:t>En relación a los objetivos planeado para hoy considero que mi aprendizaje de hoy fue: </a:t>
            </a:r>
            <a:endParaRPr lang="es-ES_tradnl" sz="3200" dirty="0"/>
          </a:p>
        </p:txBody>
      </p:sp>
      <p:sp>
        <p:nvSpPr>
          <p:cNvPr id="10" name="Rectangle 9"/>
          <p:cNvSpPr/>
          <p:nvPr/>
        </p:nvSpPr>
        <p:spPr>
          <a:xfrm>
            <a:off x="395536" y="3212976"/>
            <a:ext cx="1512168" cy="1440160"/>
          </a:xfrm>
          <a:prstGeom prst="rect">
            <a:avLst/>
          </a:prstGeom>
          <a:solidFill>
            <a:srgbClr val="CC3399"/>
          </a:solidFill>
          <a:ln>
            <a:solidFill>
              <a:srgbClr val="CC33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 dirty="0"/>
          </a:p>
        </p:txBody>
      </p:sp>
      <p:sp>
        <p:nvSpPr>
          <p:cNvPr id="11" name="Rectangle 10"/>
          <p:cNvSpPr/>
          <p:nvPr/>
        </p:nvSpPr>
        <p:spPr>
          <a:xfrm>
            <a:off x="2123728" y="3212976"/>
            <a:ext cx="1512168" cy="144016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 dirty="0"/>
          </a:p>
        </p:txBody>
      </p:sp>
      <p:sp>
        <p:nvSpPr>
          <p:cNvPr id="12" name="Rectangle 11"/>
          <p:cNvSpPr/>
          <p:nvPr/>
        </p:nvSpPr>
        <p:spPr>
          <a:xfrm>
            <a:off x="3851920" y="3212976"/>
            <a:ext cx="1512168" cy="144016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80112" y="3212976"/>
            <a:ext cx="1512168" cy="144016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 dirty="0"/>
          </a:p>
        </p:txBody>
      </p:sp>
      <p:sp>
        <p:nvSpPr>
          <p:cNvPr id="14" name="Rectangle 13"/>
          <p:cNvSpPr/>
          <p:nvPr/>
        </p:nvSpPr>
        <p:spPr>
          <a:xfrm>
            <a:off x="7308304" y="3212976"/>
            <a:ext cx="1512168" cy="1440160"/>
          </a:xfrm>
          <a:prstGeom prst="rect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3103" r="32567" b="67210"/>
          <a:stretch/>
        </p:blipFill>
        <p:spPr>
          <a:xfrm>
            <a:off x="7668344" y="3573016"/>
            <a:ext cx="871985" cy="8328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32512" t="68211" r="33158" b="628"/>
          <a:stretch/>
        </p:blipFill>
        <p:spPr>
          <a:xfrm>
            <a:off x="4139952" y="3573016"/>
            <a:ext cx="871986" cy="7914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33564" t="33686" r="32852" b="33473"/>
          <a:stretch/>
        </p:blipFill>
        <p:spPr>
          <a:xfrm>
            <a:off x="2483768" y="3573016"/>
            <a:ext cx="853030" cy="83414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/>
          <a:srcRect l="67138" t="33987" b="33919"/>
          <a:stretch/>
        </p:blipFill>
        <p:spPr>
          <a:xfrm>
            <a:off x="755576" y="3573016"/>
            <a:ext cx="834702" cy="8151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/>
          <a:srcRect l="67779" b="67198"/>
          <a:stretch/>
        </p:blipFill>
        <p:spPr>
          <a:xfrm>
            <a:off x="5940152" y="3573016"/>
            <a:ext cx="818412" cy="833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94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_tradnl" sz="4000" b="1" dirty="0" smtClean="0">
                <a:solidFill>
                  <a:schemeClr val="bg1"/>
                </a:solidFill>
              </a:rPr>
              <a:t>Para irnos..</a:t>
            </a:r>
            <a:endParaRPr lang="es-ES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340768"/>
            <a:ext cx="7920880" cy="481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1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0" y="0"/>
            <a:ext cx="9180512" cy="1268760"/>
          </a:xfrm>
          <a:prstGeom prst="rect">
            <a:avLst/>
          </a:prstGeom>
          <a:solidFill>
            <a:srgbClr val="5B0B0F"/>
          </a:soli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ctr"/>
            <a:r>
              <a:rPr lang="es-ES" sz="4800" b="1" dirty="0">
                <a:solidFill>
                  <a:schemeClr val="bg1"/>
                </a:solidFill>
              </a:rPr>
              <a:t>¿</a:t>
            </a:r>
            <a:r>
              <a:rPr lang="es-ES" sz="4800" b="1" dirty="0" smtClean="0">
                <a:solidFill>
                  <a:schemeClr val="bg1"/>
                </a:solidFill>
              </a:rPr>
              <a:t>Preguntas?</a:t>
            </a:r>
            <a:endParaRPr lang="es-ES" sz="48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398" y="1340768"/>
            <a:ext cx="7201610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2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32" y="0"/>
            <a:ext cx="7848872" cy="687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55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0" y="97724"/>
            <a:ext cx="8064896" cy="666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41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3412</TotalTime>
  <Words>2213</Words>
  <Application>Microsoft Office PowerPoint</Application>
  <PresentationFormat>Presentación en pantalla (4:3)</PresentationFormat>
  <Paragraphs>432</Paragraphs>
  <Slides>73</Slides>
  <Notes>0</Notes>
  <HiddenSlides>11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73</vt:i4>
      </vt:variant>
    </vt:vector>
  </HeadingPairs>
  <TitlesOfParts>
    <vt:vector size="74" baseType="lpstr">
      <vt:lpstr>Tema de Office</vt:lpstr>
      <vt:lpstr>ACUERDOS PARA EL BUEN FUNCIONAMIENTO DE LA SESIÓN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Carolina Acosta Gutierrez</dc:creator>
  <cp:lastModifiedBy>Maritza</cp:lastModifiedBy>
  <cp:revision>158</cp:revision>
  <dcterms:created xsi:type="dcterms:W3CDTF">2014-10-20T16:00:02Z</dcterms:created>
  <dcterms:modified xsi:type="dcterms:W3CDTF">2015-10-01T00:25:28Z</dcterms:modified>
</cp:coreProperties>
</file>