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7.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8.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9.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10.xml" ContentType="application/vnd.openxmlformats-officedocument.theme+xml"/>
  <Override PartName="/ppt/slideLayouts/slideLayout46.xml" ContentType="application/vnd.openxmlformats-officedocument.presentationml.slideLayout+xml"/>
  <Override PartName="/ppt/theme/theme11.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2.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 id="2147483655" r:id="rId6"/>
    <p:sldMasterId id="2147483659" r:id="rId7"/>
    <p:sldMasterId id="2147483665" r:id="rId8"/>
    <p:sldMasterId id="2147483672" r:id="rId9"/>
    <p:sldMasterId id="2147483678" r:id="rId10"/>
    <p:sldMasterId id="2147483684" r:id="rId11"/>
    <p:sldMasterId id="2147483691" r:id="rId12"/>
    <p:sldMasterId id="2147483698" r:id="rId13"/>
    <p:sldMasterId id="2147483707" r:id="rId14"/>
    <p:sldMasterId id="2147483724" r:id="rId15"/>
    <p:sldMasterId id="2147483768" r:id="rId16"/>
    <p:sldMasterId id="2147483772" r:id="rId17"/>
  </p:sldMasterIdLst>
  <p:notesMasterIdLst>
    <p:notesMasterId r:id="rId28"/>
  </p:notesMasterIdLst>
  <p:handoutMasterIdLst>
    <p:handoutMasterId r:id="rId29"/>
  </p:handoutMasterIdLst>
  <p:sldIdLst>
    <p:sldId id="2157" r:id="rId18"/>
    <p:sldId id="2162" r:id="rId19"/>
    <p:sldId id="1839" r:id="rId20"/>
    <p:sldId id="2163" r:id="rId21"/>
    <p:sldId id="2154" r:id="rId22"/>
    <p:sldId id="2159" r:id="rId23"/>
    <p:sldId id="2160" r:id="rId24"/>
    <p:sldId id="2164" r:id="rId25"/>
    <p:sldId id="2165" r:id="rId26"/>
    <p:sldId id="2166" r:id="rId27"/>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5C0000"/>
    <a:srgbClr val="680000"/>
    <a:srgbClr val="990099"/>
    <a:srgbClr val="AA72D4"/>
    <a:srgbClr val="8C3FC5"/>
    <a:srgbClr val="FFFF66"/>
    <a:srgbClr val="CC99FF"/>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Estilo claro 1 - Énfasis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59" autoAdjust="0"/>
    <p:restoredTop sz="93669" autoAdjust="0"/>
  </p:normalViewPr>
  <p:slideViewPr>
    <p:cSldViewPr>
      <p:cViewPr>
        <p:scale>
          <a:sx n="109" d="100"/>
          <a:sy n="109" d="100"/>
        </p:scale>
        <p:origin x="-1578" y="-42"/>
      </p:cViewPr>
      <p:guideLst>
        <p:guide orient="horz" pos="2160"/>
        <p:guide pos="2880"/>
      </p:guideLst>
    </p:cSldViewPr>
  </p:slideViewPr>
  <p:outlineViewPr>
    <p:cViewPr>
      <p:scale>
        <a:sx n="33" d="100"/>
        <a:sy n="33" d="100"/>
      </p:scale>
      <p:origin x="0" y="1716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2856" y="-102"/>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1.xml"/><Relationship Id="rId26"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slide" Target="slides/slide4.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Master" Target="slideMasters/slideMaster13.xml"/><Relationship Id="rId25" Type="http://schemas.openxmlformats.org/officeDocument/2006/relationships/slide" Target="slides/slide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2.xml"/><Relationship Id="rId20" Type="http://schemas.openxmlformats.org/officeDocument/2006/relationships/slide" Target="slides/slide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7.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Master" Target="slideMasters/slideMaster11.xml"/><Relationship Id="rId23" Type="http://schemas.openxmlformats.org/officeDocument/2006/relationships/slide" Target="slides/slide6.xml"/><Relationship Id="rId28" Type="http://schemas.openxmlformats.org/officeDocument/2006/relationships/notesMaster" Target="notesMasters/notesMaster1.xml"/><Relationship Id="rId10" Type="http://schemas.openxmlformats.org/officeDocument/2006/relationships/slideMaster" Target="slideMasters/slideMaster6.xml"/><Relationship Id="rId19" Type="http://schemas.openxmlformats.org/officeDocument/2006/relationships/slide" Target="slides/slide2.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6888" cy="465138"/>
          </a:xfrm>
          <a:prstGeom prst="rect">
            <a:avLst/>
          </a:prstGeom>
        </p:spPr>
        <p:txBody>
          <a:bodyPr vert="horz" wrap="square" lIns="92915" tIns="46457" rIns="92915" bIns="46457"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s-ES"/>
          </a:p>
        </p:txBody>
      </p:sp>
      <p:sp>
        <p:nvSpPr>
          <p:cNvPr id="3" name="2 Marcador de fecha"/>
          <p:cNvSpPr>
            <a:spLocks noGrp="1"/>
          </p:cNvSpPr>
          <p:nvPr>
            <p:ph type="dt" sz="quarter" idx="1"/>
          </p:nvPr>
        </p:nvSpPr>
        <p:spPr>
          <a:xfrm>
            <a:off x="3971925" y="0"/>
            <a:ext cx="3036888" cy="465138"/>
          </a:xfrm>
          <a:prstGeom prst="rect">
            <a:avLst/>
          </a:prstGeom>
        </p:spPr>
        <p:txBody>
          <a:bodyPr vert="horz" wrap="square" lIns="92915" tIns="46457" rIns="92915" bIns="46457" numCol="1" anchor="t" anchorCtr="0" compatLnSpc="1">
            <a:prstTxWarp prst="textNoShape">
              <a:avLst/>
            </a:prstTxWarp>
          </a:bodyPr>
          <a:lstStyle>
            <a:lvl1pPr algn="r" eaLnBrk="0" hangingPunct="0">
              <a:defRPr sz="1200" smtClean="0"/>
            </a:lvl1pPr>
          </a:lstStyle>
          <a:p>
            <a:pPr>
              <a:defRPr/>
            </a:pPr>
            <a:fld id="{D0CFD836-79F2-4A4D-8D94-07AC08A89A73}" type="datetime1">
              <a:rPr lang="es-ES"/>
              <a:pPr>
                <a:defRPr/>
              </a:pPr>
              <a:t>14/11/2015</a:t>
            </a:fld>
            <a:endParaRPr lang="es-ES"/>
          </a:p>
        </p:txBody>
      </p:sp>
      <p:sp>
        <p:nvSpPr>
          <p:cNvPr id="4" name="3 Marcador de pie de página"/>
          <p:cNvSpPr>
            <a:spLocks noGrp="1"/>
          </p:cNvSpPr>
          <p:nvPr>
            <p:ph type="ftr" sz="quarter" idx="2"/>
          </p:nvPr>
        </p:nvSpPr>
        <p:spPr>
          <a:xfrm>
            <a:off x="0" y="8829675"/>
            <a:ext cx="3036888" cy="465138"/>
          </a:xfrm>
          <a:prstGeom prst="rect">
            <a:avLst/>
          </a:prstGeom>
        </p:spPr>
        <p:txBody>
          <a:bodyPr vert="horz" wrap="square" lIns="92915" tIns="46457" rIns="92915" bIns="46457"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s-ES"/>
          </a:p>
        </p:txBody>
      </p:sp>
      <p:sp>
        <p:nvSpPr>
          <p:cNvPr id="5" name="4 Marcador de número de diapositiva"/>
          <p:cNvSpPr>
            <a:spLocks noGrp="1"/>
          </p:cNvSpPr>
          <p:nvPr>
            <p:ph type="sldNum" sz="quarter" idx="3"/>
          </p:nvPr>
        </p:nvSpPr>
        <p:spPr>
          <a:xfrm>
            <a:off x="3971925" y="8829675"/>
            <a:ext cx="3036888" cy="465138"/>
          </a:xfrm>
          <a:prstGeom prst="rect">
            <a:avLst/>
          </a:prstGeom>
        </p:spPr>
        <p:txBody>
          <a:bodyPr vert="horz" wrap="square" lIns="92915" tIns="46457" rIns="92915" bIns="46457" numCol="1" anchor="b" anchorCtr="0" compatLnSpc="1">
            <a:prstTxWarp prst="textNoShape">
              <a:avLst/>
            </a:prstTxWarp>
          </a:bodyPr>
          <a:lstStyle>
            <a:lvl1pPr algn="r" eaLnBrk="0" hangingPunct="0">
              <a:defRPr sz="1200" smtClean="0"/>
            </a:lvl1pPr>
          </a:lstStyle>
          <a:p>
            <a:pPr>
              <a:defRPr/>
            </a:pPr>
            <a:fld id="{7AACB95A-F589-7946-9FE8-F10A77590B16}" type="slidenum">
              <a:rPr lang="es-ES"/>
              <a:pPr>
                <a:defRPr/>
              </a:pPr>
              <a:t>‹Nº›</a:t>
            </a:fld>
            <a:endParaRPr lang="es-ES"/>
          </a:p>
        </p:txBody>
      </p:sp>
    </p:spTree>
    <p:extLst>
      <p:ext uri="{BB962C8B-B14F-4D97-AF65-F5344CB8AC3E}">
        <p14:creationId xmlns:p14="http://schemas.microsoft.com/office/powerpoint/2010/main" val="1973445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wrap="square" lIns="92915" tIns="46457" rIns="92915" bIns="46457"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s-CO"/>
          </a:p>
        </p:txBody>
      </p:sp>
      <p:sp>
        <p:nvSpPr>
          <p:cNvPr id="3" name="Date Placeholder 2"/>
          <p:cNvSpPr>
            <a:spLocks noGrp="1"/>
          </p:cNvSpPr>
          <p:nvPr>
            <p:ph type="dt" idx="1"/>
          </p:nvPr>
        </p:nvSpPr>
        <p:spPr>
          <a:xfrm>
            <a:off x="3971925" y="0"/>
            <a:ext cx="3036888" cy="465138"/>
          </a:xfrm>
          <a:prstGeom prst="rect">
            <a:avLst/>
          </a:prstGeom>
        </p:spPr>
        <p:txBody>
          <a:bodyPr vert="horz" wrap="square" lIns="92915" tIns="46457" rIns="92915" bIns="46457" numCol="1" anchor="t" anchorCtr="0" compatLnSpc="1">
            <a:prstTxWarp prst="textNoShape">
              <a:avLst/>
            </a:prstTxWarp>
          </a:bodyPr>
          <a:lstStyle>
            <a:lvl1pPr algn="r" eaLnBrk="0" hangingPunct="0">
              <a:defRPr sz="1200" smtClean="0"/>
            </a:lvl1pPr>
          </a:lstStyle>
          <a:p>
            <a:pPr>
              <a:defRPr/>
            </a:pPr>
            <a:fld id="{CA4B56A3-AAB9-AF49-B123-87D137BCFED6}" type="datetime1">
              <a:rPr lang="en-US"/>
              <a:pPr>
                <a:defRPr/>
              </a:pPr>
              <a:t>11/14/2015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2915" tIns="46457" rIns="92915" bIns="46457" numCol="1" anchor="ctr" anchorCtr="0" compatLnSpc="1">
            <a:prstTxWarp prst="textNoShape">
              <a:avLst/>
            </a:prstTxWarp>
          </a:bodyPr>
          <a:lstStyle/>
          <a:p>
            <a:pPr lvl="0"/>
            <a:endParaRPr lang="es-CO" noProof="0" smtClean="0"/>
          </a:p>
        </p:txBody>
      </p:sp>
      <p:sp>
        <p:nvSpPr>
          <p:cNvPr id="5" name="Notes Placeholder 4"/>
          <p:cNvSpPr>
            <a:spLocks noGrp="1"/>
          </p:cNvSpPr>
          <p:nvPr>
            <p:ph type="body" sz="quarter" idx="3"/>
          </p:nvPr>
        </p:nvSpPr>
        <p:spPr>
          <a:xfrm>
            <a:off x="700088" y="4414838"/>
            <a:ext cx="5610225" cy="4184650"/>
          </a:xfrm>
          <a:prstGeom prst="rect">
            <a:avLst/>
          </a:prstGeom>
        </p:spPr>
        <p:txBody>
          <a:bodyPr vert="horz" wrap="square" lIns="92915" tIns="46457" rIns="92915" bIns="46457" numCol="1" anchor="t" anchorCtr="0" compatLnSpc="1">
            <a:prstTxWarp prst="textNoShape">
              <a:avLst/>
            </a:prstTxWarp>
            <a:normAutofit/>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829675"/>
            <a:ext cx="3036888" cy="465138"/>
          </a:xfrm>
          <a:prstGeom prst="rect">
            <a:avLst/>
          </a:prstGeom>
        </p:spPr>
        <p:txBody>
          <a:bodyPr vert="horz" wrap="square" lIns="92915" tIns="46457" rIns="92915" bIns="46457"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s-CO"/>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wrap="square" lIns="92915" tIns="46457" rIns="92915" bIns="46457" numCol="1" anchor="b" anchorCtr="0" compatLnSpc="1">
            <a:prstTxWarp prst="textNoShape">
              <a:avLst/>
            </a:prstTxWarp>
          </a:bodyPr>
          <a:lstStyle>
            <a:lvl1pPr algn="r" eaLnBrk="0" hangingPunct="0">
              <a:defRPr sz="1200" smtClean="0"/>
            </a:lvl1pPr>
          </a:lstStyle>
          <a:p>
            <a:pPr>
              <a:defRPr/>
            </a:pPr>
            <a:fld id="{456C2FDE-8DA6-204B-BB08-B3CFAB70D2B9}" type="slidenum">
              <a:rPr lang="en-US"/>
              <a:pPr>
                <a:defRPr/>
              </a:pPr>
              <a:t>‹Nº›</a:t>
            </a:fld>
            <a:endParaRPr lang="en-US"/>
          </a:p>
        </p:txBody>
      </p:sp>
    </p:spTree>
    <p:extLst>
      <p:ext uri="{BB962C8B-B14F-4D97-AF65-F5344CB8AC3E}">
        <p14:creationId xmlns:p14="http://schemas.microsoft.com/office/powerpoint/2010/main" val="425143824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Master" Target="../slideMasters/slideMaster5.xml"/><Relationship Id="rId4" Type="http://schemas.openxmlformats.org/officeDocument/2006/relationships/image" Target="../media/image18.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7.jpe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Master" Target="../slideMasters/slideMaster6.xml"/><Relationship Id="rId4" Type="http://schemas.openxmlformats.org/officeDocument/2006/relationships/image" Target="../media/image18.jpe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7.jpeg"/><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7.xml"/><Relationship Id="rId4" Type="http://schemas.openxmlformats.org/officeDocument/2006/relationships/image" Target="../media/image21.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Master" Target="../slideMasters/slideMaster9.xml"/><Relationship Id="rId4" Type="http://schemas.openxmlformats.org/officeDocument/2006/relationships/image" Target="../media/image21.jpe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7.jpeg"/><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Master" Target="../slideMasters/slideMaster9.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0.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4.jpeg"/><Relationship Id="rId1" Type="http://schemas.openxmlformats.org/officeDocument/2006/relationships/slideMaster" Target="../slideMasters/slideMaster1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3.xml"/><Relationship Id="rId4" Type="http://schemas.openxmlformats.org/officeDocument/2006/relationships/image" Target="../media/image9.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userDrawn="1"/>
        </p:nvSpPr>
        <p:spPr>
          <a:xfrm>
            <a:off x="1" y="261940"/>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b="1">
                <a:solidFill>
                  <a:schemeClr val="tx1"/>
                </a:solidFill>
                <a:latin typeface="Arial" pitchFamily="34" charset="0"/>
                <a:ea typeface="ＭＳ Ｐゴシック" pitchFamily="34" charset="-128"/>
              </a:defRPr>
            </a:lvl1pPr>
            <a:lvl2pPr marL="37931725" indent="-37474525" eaLnBrk="0" hangingPunct="0">
              <a:defRPr sz="2400" b="1">
                <a:solidFill>
                  <a:schemeClr val="tx1"/>
                </a:solidFill>
                <a:latin typeface="Arial" pitchFamily="34" charset="0"/>
                <a:ea typeface="ＭＳ Ｐゴシック" pitchFamily="34" charset="-128"/>
              </a:defRPr>
            </a:lvl2pPr>
            <a:lvl3pPr eaLnBrk="0" hangingPunct="0">
              <a:defRPr sz="2400" b="1">
                <a:solidFill>
                  <a:schemeClr val="tx1"/>
                </a:solidFill>
                <a:latin typeface="Arial" pitchFamily="34" charset="0"/>
                <a:ea typeface="ＭＳ Ｐゴシック" pitchFamily="34" charset="-128"/>
              </a:defRPr>
            </a:lvl3pPr>
            <a:lvl4pPr eaLnBrk="0" hangingPunct="0">
              <a:defRPr sz="2400" b="1">
                <a:solidFill>
                  <a:schemeClr val="tx1"/>
                </a:solidFill>
                <a:latin typeface="Arial" pitchFamily="34" charset="0"/>
                <a:ea typeface="ＭＳ Ｐゴシック" pitchFamily="34" charset="-128"/>
              </a:defRPr>
            </a:lvl4pPr>
            <a:lvl5pPr eaLnBrk="0" hangingPunct="0">
              <a:defRPr sz="2400" b="1">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a:defRPr/>
            </a:pPr>
            <a:endParaRPr lang="es-CO" altLang="es-CO" smtClean="0">
              <a:solidFill>
                <a:srgbClr val="FFFFFF"/>
              </a:solidFill>
              <a:latin typeface="Calibri" pitchFamily="34" charset="0"/>
            </a:endParaRPr>
          </a:p>
        </p:txBody>
      </p:sp>
      <p:grpSp>
        <p:nvGrpSpPr>
          <p:cNvPr id="5" name="7 Grupo"/>
          <p:cNvGrpSpPr>
            <a:grpSpLocks/>
          </p:cNvGrpSpPr>
          <p:nvPr userDrawn="1"/>
        </p:nvGrpSpPr>
        <p:grpSpPr bwMode="auto">
          <a:xfrm>
            <a:off x="431801" y="114302"/>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2"/>
            <a:ext cx="8229600" cy="3411543"/>
          </a:xfr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8" name="3 Marcador de fecha"/>
          <p:cNvSpPr>
            <a:spLocks noGrp="1"/>
          </p:cNvSpPr>
          <p:nvPr>
            <p:ph type="dt" sz="half" idx="10"/>
          </p:nvPr>
        </p:nvSpPr>
        <p:spPr/>
        <p:txBody>
          <a:bodyPr/>
          <a:lstStyle>
            <a:lvl1pPr>
              <a:defRPr/>
            </a:lvl1pPr>
          </a:lstStyle>
          <a:p>
            <a:pPr>
              <a:defRPr/>
            </a:pPr>
            <a:fld id="{B22FC7F5-4188-C746-9701-5FD786A8BCAE}" type="datetime1">
              <a:rPr lang="en-US"/>
              <a:pPr>
                <a:defRPr/>
              </a:pPr>
              <a:t>11/14/2015</a:t>
            </a:fld>
            <a:endParaRPr lang="en-US"/>
          </a:p>
        </p:txBody>
      </p:sp>
      <p:sp>
        <p:nvSpPr>
          <p:cNvPr id="9" name="4 Marcador de pie de página"/>
          <p:cNvSpPr>
            <a:spLocks noGrp="1"/>
          </p:cNvSpPr>
          <p:nvPr>
            <p:ph type="ftr" sz="quarter" idx="11"/>
          </p:nvPr>
        </p:nvSpPr>
        <p:spPr/>
        <p:txBody>
          <a:bodyPr/>
          <a:lstStyle>
            <a:lvl1pPr>
              <a:defRPr/>
            </a:lvl1pPr>
          </a:lstStyle>
          <a:p>
            <a:pPr>
              <a:defRPr/>
            </a:pPr>
            <a:endParaRPr lang="es-CO" altLang="es-CO"/>
          </a:p>
        </p:txBody>
      </p:sp>
      <p:sp>
        <p:nvSpPr>
          <p:cNvPr id="10" name="5 Marcador de número de diapositiva"/>
          <p:cNvSpPr>
            <a:spLocks noGrp="1"/>
          </p:cNvSpPr>
          <p:nvPr>
            <p:ph type="sldNum" sz="quarter" idx="12"/>
          </p:nvPr>
        </p:nvSpPr>
        <p:spPr/>
        <p:txBody>
          <a:bodyPr/>
          <a:lstStyle>
            <a:lvl1pPr>
              <a:defRPr/>
            </a:lvl1pPr>
          </a:lstStyle>
          <a:p>
            <a:pPr>
              <a:defRPr/>
            </a:pPr>
            <a:fld id="{AB5D2466-7F29-134E-AA5F-C0797988CB88}" type="slidenum">
              <a:rPr lang="en-US"/>
              <a:pPr>
                <a:defRPr/>
              </a:pPr>
              <a:t>‹Nº›</a:t>
            </a:fld>
            <a:endParaRPr lang="en-US"/>
          </a:p>
        </p:txBody>
      </p:sp>
    </p:spTree>
    <p:extLst>
      <p:ext uri="{BB962C8B-B14F-4D97-AF65-F5344CB8AC3E}">
        <p14:creationId xmlns:p14="http://schemas.microsoft.com/office/powerpoint/2010/main" val="225125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4"/>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E5913C49-45AE-4926-BFC9-EBF79FA12E5C}" type="datetimeFigureOut">
              <a:rPr lang="en-US" smtClean="0">
                <a:latin typeface="Calibri"/>
              </a:rPr>
              <a:pPr/>
              <a:t>11/14/2015</a:t>
            </a:fld>
            <a:endParaRPr lang="en-US" dirty="0">
              <a:latin typeface="Calibri"/>
            </a:endParaRPr>
          </a:p>
        </p:txBody>
      </p:sp>
      <p:sp>
        <p:nvSpPr>
          <p:cNvPr id="5" name="4 Marcador de pie de página"/>
          <p:cNvSpPr>
            <a:spLocks noGrp="1"/>
          </p:cNvSpPr>
          <p:nvPr>
            <p:ph type="ftr" sz="quarter" idx="11"/>
          </p:nvPr>
        </p:nvSpPr>
        <p:spPr/>
        <p:txBody>
          <a:bodyPr/>
          <a:lstStyle>
            <a:lvl1pPr>
              <a:defRPr/>
            </a:lvl1pPr>
          </a:lstStyle>
          <a:p>
            <a:endParaRPr lang="en-U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B584B31C-C8E6-4C46-847A-471BE8E42805}" type="slidenum">
              <a:rPr lang="en-US" smtClean="0">
                <a:latin typeface="Calibri"/>
              </a:rPr>
              <a:pPr/>
              <a:t>‹Nº›</a:t>
            </a:fld>
            <a:endParaRPr lang="en-US" dirty="0">
              <a:latin typeface="Calibri"/>
            </a:endParaRPr>
          </a:p>
        </p:txBody>
      </p:sp>
    </p:spTree>
    <p:extLst>
      <p:ext uri="{BB962C8B-B14F-4D97-AF65-F5344CB8AC3E}">
        <p14:creationId xmlns:p14="http://schemas.microsoft.com/office/powerpoint/2010/main" val="259178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9"/>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E5913C49-45AE-4926-BFC9-EBF79FA12E5C}" type="datetimeFigureOut">
              <a:rPr lang="en-US" smtClean="0">
                <a:latin typeface="Calibri"/>
              </a:rPr>
              <a:pPr/>
              <a:t>11/14/2015</a:t>
            </a:fld>
            <a:endParaRPr lang="en-US" dirty="0">
              <a:latin typeface="Calibri"/>
            </a:endParaRPr>
          </a:p>
        </p:txBody>
      </p:sp>
      <p:sp>
        <p:nvSpPr>
          <p:cNvPr id="6" name="4 Marcador de pie de página"/>
          <p:cNvSpPr>
            <a:spLocks noGrp="1"/>
          </p:cNvSpPr>
          <p:nvPr>
            <p:ph type="ftr" sz="quarter" idx="11"/>
          </p:nvPr>
        </p:nvSpPr>
        <p:spPr/>
        <p:txBody>
          <a:bodyPr/>
          <a:lstStyle>
            <a:lvl1pPr>
              <a:defRPr/>
            </a:lvl1pPr>
          </a:lstStyle>
          <a:p>
            <a:endParaRPr lang="en-U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B584B31C-C8E6-4C46-847A-471BE8E42805}" type="slidenum">
              <a:rPr lang="en-US" smtClean="0">
                <a:latin typeface="Calibri"/>
              </a:rPr>
              <a:pPr/>
              <a:t>‹Nº›</a:t>
            </a:fld>
            <a:endParaRPr lang="en-US" dirty="0">
              <a:latin typeface="Calibri"/>
            </a:endParaRPr>
          </a:p>
        </p:txBody>
      </p:sp>
    </p:spTree>
    <p:extLst>
      <p:ext uri="{BB962C8B-B14F-4D97-AF65-F5344CB8AC3E}">
        <p14:creationId xmlns:p14="http://schemas.microsoft.com/office/powerpoint/2010/main" val="327983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apositiva de cierre ">
    <p:spTree>
      <p:nvGrpSpPr>
        <p:cNvPr id="1" name=""/>
        <p:cNvGrpSpPr/>
        <p:nvPr/>
      </p:nvGrpSpPr>
      <p:grpSpPr>
        <a:xfrm>
          <a:off x="0" y="0"/>
          <a:ext cx="0" cy="0"/>
          <a:chOff x="0" y="0"/>
          <a:chExt cx="0" cy="0"/>
        </a:xfrm>
      </p:grpSpPr>
      <p:pic>
        <p:nvPicPr>
          <p:cNvPr id="2" name="7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263"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558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userDrawn="1"/>
        </p:nvSpPr>
        <p:spPr>
          <a:xfrm>
            <a:off x="3" y="261940"/>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b="1">
                <a:solidFill>
                  <a:schemeClr val="tx1"/>
                </a:solidFill>
                <a:latin typeface="Arial" pitchFamily="34" charset="0"/>
                <a:ea typeface="ＭＳ Ｐゴシック" pitchFamily="34" charset="-128"/>
              </a:defRPr>
            </a:lvl1pPr>
            <a:lvl2pPr marL="37931725" indent="-37474525" eaLnBrk="0" hangingPunct="0">
              <a:defRPr sz="2400" b="1">
                <a:solidFill>
                  <a:schemeClr val="tx1"/>
                </a:solidFill>
                <a:latin typeface="Arial" pitchFamily="34" charset="0"/>
                <a:ea typeface="ＭＳ Ｐゴシック" pitchFamily="34" charset="-128"/>
              </a:defRPr>
            </a:lvl2pPr>
            <a:lvl3pPr eaLnBrk="0" hangingPunct="0">
              <a:defRPr sz="2400" b="1">
                <a:solidFill>
                  <a:schemeClr val="tx1"/>
                </a:solidFill>
                <a:latin typeface="Arial" pitchFamily="34" charset="0"/>
                <a:ea typeface="ＭＳ Ｐゴシック" pitchFamily="34" charset="-128"/>
              </a:defRPr>
            </a:lvl3pPr>
            <a:lvl4pPr eaLnBrk="0" hangingPunct="0">
              <a:defRPr sz="2400" b="1">
                <a:solidFill>
                  <a:schemeClr val="tx1"/>
                </a:solidFill>
                <a:latin typeface="Arial" pitchFamily="34" charset="0"/>
                <a:ea typeface="ＭＳ Ｐゴシック" pitchFamily="34" charset="-128"/>
              </a:defRPr>
            </a:lvl4pPr>
            <a:lvl5pPr eaLnBrk="0" hangingPunct="0">
              <a:defRPr sz="2400" b="1">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a:defRPr/>
            </a:pPr>
            <a:endParaRPr lang="es-CO" altLang="es-CO" smtClean="0">
              <a:solidFill>
                <a:srgbClr val="FFFFFF"/>
              </a:solidFill>
              <a:latin typeface="Calibri" pitchFamily="34" charset="0"/>
            </a:endParaRPr>
          </a:p>
        </p:txBody>
      </p:sp>
      <p:grpSp>
        <p:nvGrpSpPr>
          <p:cNvPr id="5" name="7 Grupo"/>
          <p:cNvGrpSpPr>
            <a:grpSpLocks/>
          </p:cNvGrpSpPr>
          <p:nvPr userDrawn="1"/>
        </p:nvGrpSpPr>
        <p:grpSpPr bwMode="auto">
          <a:xfrm>
            <a:off x="431801" y="114302"/>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2"/>
            <a:ext cx="8229600" cy="3411543"/>
          </a:xfr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8" name="3 Marcador de fecha"/>
          <p:cNvSpPr>
            <a:spLocks noGrp="1"/>
          </p:cNvSpPr>
          <p:nvPr>
            <p:ph type="dt" sz="half" idx="10"/>
          </p:nvPr>
        </p:nvSpPr>
        <p:spPr/>
        <p:txBody>
          <a:bodyPr/>
          <a:lstStyle>
            <a:lvl1pPr>
              <a:defRPr/>
            </a:lvl1pPr>
          </a:lstStyle>
          <a:p>
            <a:pPr>
              <a:defRPr/>
            </a:pPr>
            <a:fld id="{B22FC7F5-4188-C746-9701-5FD786A8BCAE}" type="datetime1">
              <a:rPr lang="en-US"/>
              <a:pPr>
                <a:defRPr/>
              </a:pPr>
              <a:t>11/14/2015</a:t>
            </a:fld>
            <a:endParaRPr lang="en-US"/>
          </a:p>
        </p:txBody>
      </p:sp>
      <p:sp>
        <p:nvSpPr>
          <p:cNvPr id="9" name="4 Marcador de pie de página"/>
          <p:cNvSpPr>
            <a:spLocks noGrp="1"/>
          </p:cNvSpPr>
          <p:nvPr>
            <p:ph type="ftr" sz="quarter" idx="11"/>
          </p:nvPr>
        </p:nvSpPr>
        <p:spPr/>
        <p:txBody>
          <a:bodyPr/>
          <a:lstStyle>
            <a:lvl1pPr>
              <a:defRPr/>
            </a:lvl1pPr>
          </a:lstStyle>
          <a:p>
            <a:pPr>
              <a:defRPr/>
            </a:pPr>
            <a:endParaRPr lang="es-CO" altLang="es-CO"/>
          </a:p>
        </p:txBody>
      </p:sp>
      <p:sp>
        <p:nvSpPr>
          <p:cNvPr id="10" name="5 Marcador de número de diapositiva"/>
          <p:cNvSpPr>
            <a:spLocks noGrp="1"/>
          </p:cNvSpPr>
          <p:nvPr>
            <p:ph type="sldNum" sz="quarter" idx="12"/>
          </p:nvPr>
        </p:nvSpPr>
        <p:spPr/>
        <p:txBody>
          <a:bodyPr/>
          <a:lstStyle>
            <a:lvl1pPr>
              <a:defRPr/>
            </a:lvl1pPr>
          </a:lstStyle>
          <a:p>
            <a:pPr>
              <a:defRPr/>
            </a:pPr>
            <a:fld id="{AB5D2466-7F29-134E-AA5F-C0797988CB88}" type="slidenum">
              <a:rPr lang="en-US"/>
              <a:pPr>
                <a:defRPr/>
              </a:pPr>
              <a:t>‹Nº›</a:t>
            </a:fld>
            <a:endParaRPr lang="en-US"/>
          </a:p>
        </p:txBody>
      </p:sp>
    </p:spTree>
    <p:extLst>
      <p:ext uri="{BB962C8B-B14F-4D97-AF65-F5344CB8AC3E}">
        <p14:creationId xmlns:p14="http://schemas.microsoft.com/office/powerpoint/2010/main" val="2750617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0"/>
            <a:ext cx="7772400" cy="1362075"/>
          </a:xfrm>
        </p:spPr>
        <p:txBody>
          <a:bodyPr anchor="t"/>
          <a:lstStyle>
            <a:lvl1pPr algn="l">
              <a:defRPr sz="4000" b="1" cap="none">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a:cs typeface="Calibri"/>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63D9047-153E-5342-954E-AA2DD4836EB9}" type="datetime1">
              <a:rPr lang="en-US"/>
              <a:pPr>
                <a:defRPr/>
              </a:pPr>
              <a:t>11/14/2015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s-CO" altLang="es-CO"/>
          </a:p>
        </p:txBody>
      </p:sp>
      <p:sp>
        <p:nvSpPr>
          <p:cNvPr id="6" name="5 Marcador de número de diapositiva"/>
          <p:cNvSpPr>
            <a:spLocks noGrp="1"/>
          </p:cNvSpPr>
          <p:nvPr>
            <p:ph type="sldNum" sz="quarter" idx="12"/>
          </p:nvPr>
        </p:nvSpPr>
        <p:spPr/>
        <p:txBody>
          <a:bodyPr/>
          <a:lstStyle>
            <a:lvl1pPr>
              <a:defRPr/>
            </a:lvl1pPr>
          </a:lstStyle>
          <a:p>
            <a:pPr>
              <a:defRPr/>
            </a:pPr>
            <a:fld id="{AE080579-939A-464E-938B-30DB22171931}" type="slidenum">
              <a:rPr lang="en-US"/>
              <a:pPr>
                <a:defRPr/>
              </a:pPr>
              <a:t>‹Nº›</a:t>
            </a:fld>
            <a:endParaRPr lang="en-US"/>
          </a:p>
        </p:txBody>
      </p:sp>
    </p:spTree>
    <p:extLst>
      <p:ext uri="{BB962C8B-B14F-4D97-AF65-F5344CB8AC3E}">
        <p14:creationId xmlns:p14="http://schemas.microsoft.com/office/powerpoint/2010/main" val="3240610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8"/>
            <a:ext cx="8572560" cy="3298839"/>
          </a:xfrm>
        </p:spPr>
        <p:txBody>
          <a:bodyPr rtlCol="0">
            <a:normAutofit/>
          </a:bodyPr>
          <a:lstStyle>
            <a:lvl1pPr marL="0" indent="0">
              <a:buNone/>
              <a:defRPr sz="3200">
                <a:latin typeface="Calibri"/>
                <a:cs typeface="Calibri"/>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Calibri"/>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63D9047-153E-5342-954E-AA2DD4836EB9}" type="datetime1">
              <a:rPr lang="en-US"/>
              <a:pPr>
                <a:defRPr/>
              </a:pPr>
              <a:t>11/14/2015</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s-CO" altLang="es-CO"/>
          </a:p>
        </p:txBody>
      </p:sp>
      <p:sp>
        <p:nvSpPr>
          <p:cNvPr id="7" name="5 Marcador de número de diapositiva"/>
          <p:cNvSpPr>
            <a:spLocks noGrp="1"/>
          </p:cNvSpPr>
          <p:nvPr>
            <p:ph type="sldNum" sz="quarter" idx="12"/>
          </p:nvPr>
        </p:nvSpPr>
        <p:spPr/>
        <p:txBody>
          <a:bodyPr/>
          <a:lstStyle>
            <a:lvl1pPr>
              <a:defRPr/>
            </a:lvl1pPr>
          </a:lstStyle>
          <a:p>
            <a:pPr>
              <a:defRPr/>
            </a:pPr>
            <a:fld id="{457CEEE0-AFA3-B540-910C-05D7CE607328}" type="slidenum">
              <a:rPr lang="en-US"/>
              <a:pPr>
                <a:defRPr/>
              </a:pPr>
              <a:t>‹Nº›</a:t>
            </a:fld>
            <a:endParaRPr lang="en-US"/>
          </a:p>
        </p:txBody>
      </p:sp>
    </p:spTree>
    <p:extLst>
      <p:ext uri="{BB962C8B-B14F-4D97-AF65-F5344CB8AC3E}">
        <p14:creationId xmlns:p14="http://schemas.microsoft.com/office/powerpoint/2010/main" val="515626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grpSp>
        <p:nvGrpSpPr>
          <p:cNvPr id="2" name="42 Grupo"/>
          <p:cNvGrpSpPr>
            <a:grpSpLocks/>
          </p:cNvGrpSpPr>
          <p:nvPr userDrawn="1"/>
        </p:nvGrpSpPr>
        <p:grpSpPr bwMode="auto">
          <a:xfrm>
            <a:off x="6189663" y="6092825"/>
            <a:ext cx="2919412" cy="757238"/>
            <a:chOff x="6189257" y="6093296"/>
            <a:chExt cx="2919247" cy="757382"/>
          </a:xfrm>
        </p:grpSpPr>
        <p:pic>
          <p:nvPicPr>
            <p:cNvPr id="3" name="39 Imagen"/>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41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68872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ortada">
    <p:spTree>
      <p:nvGrpSpPr>
        <p:cNvPr id="1" name=""/>
        <p:cNvGrpSpPr/>
        <p:nvPr/>
      </p:nvGrpSpPr>
      <p:grpSpPr>
        <a:xfrm>
          <a:off x="0" y="0"/>
          <a:ext cx="0" cy="0"/>
          <a:chOff x="0" y="0"/>
          <a:chExt cx="0" cy="0"/>
        </a:xfrm>
      </p:grpSpPr>
      <p:pic>
        <p:nvPicPr>
          <p:cNvPr id="3" name="7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p:nvSpPr>
        <p:spPr>
          <a:xfrm>
            <a:off x="179395" y="1196989"/>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s-CO" sz="1800" b="0" dirty="0">
              <a:solidFill>
                <a:prstClr val="white"/>
              </a:solidFill>
            </a:endParaRPr>
          </a:p>
        </p:txBody>
      </p:sp>
      <p:grpSp>
        <p:nvGrpSpPr>
          <p:cNvPr id="5" name="7 Grupo"/>
          <p:cNvGrpSpPr>
            <a:grpSpLocks/>
          </p:cNvGrpSpPr>
          <p:nvPr/>
        </p:nvGrpSpPr>
        <p:grpSpPr bwMode="auto">
          <a:xfrm>
            <a:off x="611190" y="1047750"/>
            <a:ext cx="4432300" cy="1155700"/>
            <a:chOff x="6189257" y="6093296"/>
            <a:chExt cx="2919247" cy="757382"/>
          </a:xfrm>
        </p:grpSpPr>
        <p:pic>
          <p:nvPicPr>
            <p:cNvPr id="7" name="8 Imagen"/>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9 Imagen"/>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1 Título"/>
          <p:cNvSpPr>
            <a:spLocks noGrp="1"/>
          </p:cNvSpPr>
          <p:nvPr>
            <p:ph type="title"/>
          </p:nvPr>
        </p:nvSpPr>
        <p:spPr>
          <a:xfrm>
            <a:off x="722313" y="4406914"/>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9" name="3 Marcador de fecha"/>
          <p:cNvSpPr>
            <a:spLocks noGrp="1"/>
          </p:cNvSpPr>
          <p:nvPr>
            <p:ph type="dt" sz="half" idx="10"/>
          </p:nvPr>
        </p:nvSpPr>
        <p:spPr/>
        <p:txBody>
          <a:bodyPr rtlCol="0"/>
          <a:lstStyle>
            <a:lvl1pPr>
              <a:defRPr>
                <a:solidFill>
                  <a:schemeClr val="bg1"/>
                </a:solidFill>
                <a:latin typeface="Arial" pitchFamily="34" charset="0"/>
                <a:ea typeface="ＭＳ Ｐゴシック" pitchFamily="34" charset="-128"/>
                <a:cs typeface="+mn-cs"/>
              </a:defRPr>
            </a:lvl1pPr>
          </a:lstStyle>
          <a:p>
            <a:fld id="{E5913C49-45AE-4926-BFC9-EBF79FA12E5C}" type="datetimeFigureOut">
              <a:rPr lang="en-US" smtClean="0">
                <a:solidFill>
                  <a:prstClr val="white"/>
                </a:solidFill>
              </a:rPr>
              <a:pPr/>
              <a:t>11/14/2015</a:t>
            </a:fld>
            <a:endParaRPr lang="en-US" dirty="0">
              <a:solidFill>
                <a:prstClr val="white"/>
              </a:solidFill>
            </a:endParaRPr>
          </a:p>
        </p:txBody>
      </p:sp>
      <p:sp>
        <p:nvSpPr>
          <p:cNvPr id="10" name="4 Marcador de pie de página"/>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11" name="5 Marcador de número de diapositiva"/>
          <p:cNvSpPr>
            <a:spLocks noGrp="1"/>
          </p:cNvSpPr>
          <p:nvPr>
            <p:ph type="sldNum" sz="quarter" idx="12"/>
          </p:nvPr>
        </p:nvSpPr>
        <p:spPr/>
        <p:txBody>
          <a:bodyPr/>
          <a:lstStyle>
            <a:lvl1pPr>
              <a:defRPr>
                <a:solidFill>
                  <a:schemeClr val="bg1"/>
                </a:solidFill>
              </a:defRPr>
            </a:lvl1pPr>
          </a:lstStyle>
          <a:p>
            <a:fld id="{B584B31C-C8E6-4C46-847A-471BE8E42805}" type="slidenum">
              <a:rPr lang="en-US" smtClean="0">
                <a:solidFill>
                  <a:prstClr val="white"/>
                </a:solidFill>
              </a:rPr>
              <a:pPr/>
              <a:t>‹Nº›</a:t>
            </a:fld>
            <a:endParaRPr lang="en-US" dirty="0">
              <a:solidFill>
                <a:prstClr val="white"/>
              </a:solidFill>
            </a:endParaRPr>
          </a:p>
        </p:txBody>
      </p:sp>
    </p:spTree>
    <p:extLst>
      <p:ext uri="{BB962C8B-B14F-4D97-AF65-F5344CB8AC3E}">
        <p14:creationId xmlns:p14="http://schemas.microsoft.com/office/powerpoint/2010/main" val="2696185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p:nvSpPr>
        <p:spPr>
          <a:xfrm>
            <a:off x="7" y="261945"/>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s-CO" sz="1800" b="0" dirty="0">
              <a:solidFill>
                <a:prstClr val="white"/>
              </a:solidFill>
            </a:endParaRPr>
          </a:p>
        </p:txBody>
      </p:sp>
      <p:grpSp>
        <p:nvGrpSpPr>
          <p:cNvPr id="5" name="7 Grupo"/>
          <p:cNvGrpSpPr>
            <a:grpSpLocks/>
          </p:cNvGrpSpPr>
          <p:nvPr/>
        </p:nvGrpSpPr>
        <p:grpSpPr bwMode="auto">
          <a:xfrm>
            <a:off x="431802" y="114307"/>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contenido"/>
          <p:cNvSpPr>
            <a:spLocks noGrp="1"/>
          </p:cNvSpPr>
          <p:nvPr>
            <p:ph idx="1"/>
          </p:nvPr>
        </p:nvSpPr>
        <p:spPr>
          <a:xfrm>
            <a:off x="457200" y="2714632"/>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3 Marcador de fecha"/>
          <p:cNvSpPr>
            <a:spLocks noGrp="1"/>
          </p:cNvSpPr>
          <p:nvPr>
            <p:ph type="dt" sz="half" idx="10"/>
          </p:nvPr>
        </p:nvSpPr>
        <p:spPr/>
        <p:txBody>
          <a:bodyPr/>
          <a:lstStyle>
            <a:lvl1pPr>
              <a:defRPr/>
            </a:lvl1pPr>
          </a:lstStyle>
          <a:p>
            <a:fld id="{E5913C49-45AE-4926-BFC9-EBF79FA12E5C}" type="datetimeFigureOut">
              <a:rPr lang="en-US" smtClean="0"/>
              <a:pPr/>
              <a:t>11/14/2015</a:t>
            </a:fld>
            <a:endParaRPr lang="en-US" dirty="0"/>
          </a:p>
        </p:txBody>
      </p:sp>
      <p:sp>
        <p:nvSpPr>
          <p:cNvPr id="9" name="4 Marcador de pie de página"/>
          <p:cNvSpPr>
            <a:spLocks noGrp="1"/>
          </p:cNvSpPr>
          <p:nvPr>
            <p:ph type="ftr" sz="quarter" idx="11"/>
          </p:nvPr>
        </p:nvSpPr>
        <p:spPr/>
        <p:txBody>
          <a:bodyPr/>
          <a:lstStyle>
            <a:lvl1pPr>
              <a:defRPr/>
            </a:lvl1pPr>
          </a:lstStyle>
          <a:p>
            <a:endParaRPr lang="en-US" dirty="0">
              <a:solidFill>
                <a:prstClr val="black">
                  <a:tint val="75000"/>
                </a:prstClr>
              </a:solidFill>
            </a:endParaRPr>
          </a:p>
        </p:txBody>
      </p:sp>
      <p:sp>
        <p:nvSpPr>
          <p:cNvPr id="10" name="5 Marcador de número de diapositiva"/>
          <p:cNvSpPr>
            <a:spLocks noGrp="1"/>
          </p:cNvSpPr>
          <p:nvPr>
            <p:ph type="sldNum" sz="quarter" idx="12"/>
          </p:nvPr>
        </p:nvSpPr>
        <p:spPr/>
        <p:txBody>
          <a:bodyPr/>
          <a:lstStyle>
            <a:lvl1pPr>
              <a:defRPr/>
            </a:lvl1pPr>
          </a:lstStyle>
          <a:p>
            <a:fld id="{B584B31C-C8E6-4C46-847A-471BE8E42805}" type="slidenum">
              <a:rPr lang="en-US" smtClean="0"/>
              <a:pPr/>
              <a:t>‹Nº›</a:t>
            </a:fld>
            <a:endParaRPr lang="en-US" dirty="0"/>
          </a:p>
        </p:txBody>
      </p:sp>
    </p:spTree>
    <p:extLst>
      <p:ext uri="{BB962C8B-B14F-4D97-AF65-F5344CB8AC3E}">
        <p14:creationId xmlns:p14="http://schemas.microsoft.com/office/powerpoint/2010/main" val="3585007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14"/>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E5913C49-45AE-4926-BFC9-EBF79FA12E5C}" type="datetimeFigureOut">
              <a:rPr lang="en-US" smtClean="0"/>
              <a:pPr/>
              <a:t>11/14/2015</a:t>
            </a:fld>
            <a:endParaRPr lang="en-US" dirty="0"/>
          </a:p>
        </p:txBody>
      </p:sp>
      <p:sp>
        <p:nvSpPr>
          <p:cNvPr id="5" name="4 Marcador de pie de página"/>
          <p:cNvSpPr>
            <a:spLocks noGrp="1"/>
          </p:cNvSpPr>
          <p:nvPr>
            <p:ph type="ftr" sz="quarter" idx="11"/>
          </p:nvPr>
        </p:nvSpPr>
        <p:spPr/>
        <p:txBody>
          <a:bodyPr/>
          <a:lstStyle>
            <a:lvl1pPr>
              <a:defRPr/>
            </a:lvl1pPr>
          </a:lstStyle>
          <a:p>
            <a:endParaRPr lang="en-U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B584B31C-C8E6-4C46-847A-471BE8E42805}" type="slidenum">
              <a:rPr lang="en-US" smtClean="0"/>
              <a:pPr/>
              <a:t>‹Nº›</a:t>
            </a:fld>
            <a:endParaRPr lang="en-US" dirty="0"/>
          </a:p>
        </p:txBody>
      </p:sp>
    </p:spTree>
    <p:extLst>
      <p:ext uri="{BB962C8B-B14F-4D97-AF65-F5344CB8AC3E}">
        <p14:creationId xmlns:p14="http://schemas.microsoft.com/office/powerpoint/2010/main" val="254044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none">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a:cs typeface="Calibri"/>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63D9047-153E-5342-954E-AA2DD4836EB9}" type="datetime1">
              <a:rPr lang="en-US"/>
              <a:pPr>
                <a:defRPr/>
              </a:pPr>
              <a:t>11/14/2015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s-CO" altLang="es-CO"/>
          </a:p>
        </p:txBody>
      </p:sp>
      <p:sp>
        <p:nvSpPr>
          <p:cNvPr id="6" name="5 Marcador de número de diapositiva"/>
          <p:cNvSpPr>
            <a:spLocks noGrp="1"/>
          </p:cNvSpPr>
          <p:nvPr>
            <p:ph type="sldNum" sz="quarter" idx="12"/>
          </p:nvPr>
        </p:nvSpPr>
        <p:spPr/>
        <p:txBody>
          <a:bodyPr/>
          <a:lstStyle>
            <a:lvl1pPr>
              <a:defRPr/>
            </a:lvl1pPr>
          </a:lstStyle>
          <a:p>
            <a:pPr>
              <a:defRPr/>
            </a:pPr>
            <a:fld id="{AE080579-939A-464E-938B-30DB22171931}" type="slidenum">
              <a:rPr lang="en-US"/>
              <a:pPr>
                <a:defRPr/>
              </a:pPr>
              <a:t>‹Nº›</a:t>
            </a:fld>
            <a:endParaRPr lang="en-US"/>
          </a:p>
        </p:txBody>
      </p:sp>
    </p:spTree>
    <p:extLst>
      <p:ext uri="{BB962C8B-B14F-4D97-AF65-F5344CB8AC3E}">
        <p14:creationId xmlns:p14="http://schemas.microsoft.com/office/powerpoint/2010/main" val="4035293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43"/>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E5913C49-45AE-4926-BFC9-EBF79FA12E5C}" type="datetimeFigureOut">
              <a:rPr lang="en-US" smtClean="0"/>
              <a:pPr/>
              <a:t>11/14/2015</a:t>
            </a:fld>
            <a:endParaRPr lang="en-US" dirty="0"/>
          </a:p>
        </p:txBody>
      </p:sp>
      <p:sp>
        <p:nvSpPr>
          <p:cNvPr id="6" name="4 Marcador de pie de página"/>
          <p:cNvSpPr>
            <a:spLocks noGrp="1"/>
          </p:cNvSpPr>
          <p:nvPr>
            <p:ph type="ftr" sz="quarter" idx="11"/>
          </p:nvPr>
        </p:nvSpPr>
        <p:spPr/>
        <p:txBody>
          <a:bodyPr/>
          <a:lstStyle>
            <a:lvl1pPr>
              <a:defRPr/>
            </a:lvl1pPr>
          </a:lstStyle>
          <a:p>
            <a:endParaRPr lang="en-U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B584B31C-C8E6-4C46-847A-471BE8E42805}" type="slidenum">
              <a:rPr lang="en-US" smtClean="0"/>
              <a:pPr/>
              <a:t>‹Nº›</a:t>
            </a:fld>
            <a:endParaRPr lang="en-US" dirty="0"/>
          </a:p>
        </p:txBody>
      </p:sp>
    </p:spTree>
    <p:extLst>
      <p:ext uri="{BB962C8B-B14F-4D97-AF65-F5344CB8AC3E}">
        <p14:creationId xmlns:p14="http://schemas.microsoft.com/office/powerpoint/2010/main" val="38014521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apositiva de cierre ">
    <p:spTree>
      <p:nvGrpSpPr>
        <p:cNvPr id="1" name=""/>
        <p:cNvGrpSpPr/>
        <p:nvPr/>
      </p:nvGrpSpPr>
      <p:grpSpPr>
        <a:xfrm>
          <a:off x="0" y="0"/>
          <a:ext cx="0" cy="0"/>
          <a:chOff x="0" y="0"/>
          <a:chExt cx="0" cy="0"/>
        </a:xfrm>
      </p:grpSpPr>
      <p:pic>
        <p:nvPicPr>
          <p:cNvPr id="2" name="7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262"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9617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ortada">
    <p:spTree>
      <p:nvGrpSpPr>
        <p:cNvPr id="1" name=""/>
        <p:cNvGrpSpPr/>
        <p:nvPr/>
      </p:nvGrpSpPr>
      <p:grpSpPr>
        <a:xfrm>
          <a:off x="0" y="0"/>
          <a:ext cx="0" cy="0"/>
          <a:chOff x="0" y="0"/>
          <a:chExt cx="0" cy="0"/>
        </a:xfrm>
      </p:grpSpPr>
      <p:pic>
        <p:nvPicPr>
          <p:cNvPr id="3" name="7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p:nvSpPr>
        <p:spPr>
          <a:xfrm>
            <a:off x="179392" y="1196983"/>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s-CO" sz="1800" b="0" dirty="0">
              <a:solidFill>
                <a:prstClr val="white"/>
              </a:solidFill>
            </a:endParaRPr>
          </a:p>
        </p:txBody>
      </p:sp>
      <p:grpSp>
        <p:nvGrpSpPr>
          <p:cNvPr id="5" name="7 Grupo"/>
          <p:cNvGrpSpPr>
            <a:grpSpLocks/>
          </p:cNvGrpSpPr>
          <p:nvPr/>
        </p:nvGrpSpPr>
        <p:grpSpPr bwMode="auto">
          <a:xfrm>
            <a:off x="611190" y="1047750"/>
            <a:ext cx="4432300" cy="1155700"/>
            <a:chOff x="6189257" y="6093296"/>
            <a:chExt cx="2919247" cy="757382"/>
          </a:xfrm>
        </p:grpSpPr>
        <p:pic>
          <p:nvPicPr>
            <p:cNvPr id="7" name="8 Imagen"/>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9 Imagen"/>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1 Título"/>
          <p:cNvSpPr>
            <a:spLocks noGrp="1"/>
          </p:cNvSpPr>
          <p:nvPr>
            <p:ph type="title"/>
          </p:nvPr>
        </p:nvSpPr>
        <p:spPr>
          <a:xfrm>
            <a:off x="722313" y="4406908"/>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9" name="3 Marcador de fecha"/>
          <p:cNvSpPr>
            <a:spLocks noGrp="1"/>
          </p:cNvSpPr>
          <p:nvPr>
            <p:ph type="dt" sz="half" idx="10"/>
          </p:nvPr>
        </p:nvSpPr>
        <p:spPr/>
        <p:txBody>
          <a:bodyPr rtlCol="0"/>
          <a:lstStyle>
            <a:lvl1pPr>
              <a:defRPr>
                <a:solidFill>
                  <a:schemeClr val="bg1"/>
                </a:solidFill>
                <a:latin typeface="Arial" pitchFamily="34" charset="0"/>
                <a:ea typeface="ＭＳ Ｐゴシック" pitchFamily="34" charset="-128"/>
                <a:cs typeface="+mn-cs"/>
              </a:defRPr>
            </a:lvl1pPr>
          </a:lstStyle>
          <a:p>
            <a:fld id="{E5913C49-45AE-4926-BFC9-EBF79FA12E5C}" type="datetimeFigureOut">
              <a:rPr lang="en-US" smtClean="0">
                <a:solidFill>
                  <a:prstClr val="white"/>
                </a:solidFill>
              </a:rPr>
              <a:pPr/>
              <a:t>11/14/2015</a:t>
            </a:fld>
            <a:endParaRPr lang="en-US" dirty="0">
              <a:solidFill>
                <a:prstClr val="white"/>
              </a:solidFill>
            </a:endParaRPr>
          </a:p>
        </p:txBody>
      </p:sp>
      <p:sp>
        <p:nvSpPr>
          <p:cNvPr id="10" name="4 Marcador de pie de página"/>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11" name="5 Marcador de número de diapositiva"/>
          <p:cNvSpPr>
            <a:spLocks noGrp="1"/>
          </p:cNvSpPr>
          <p:nvPr>
            <p:ph type="sldNum" sz="quarter" idx="12"/>
          </p:nvPr>
        </p:nvSpPr>
        <p:spPr/>
        <p:txBody>
          <a:bodyPr/>
          <a:lstStyle>
            <a:lvl1pPr>
              <a:defRPr>
                <a:solidFill>
                  <a:schemeClr val="bg1"/>
                </a:solidFill>
              </a:defRPr>
            </a:lvl1pPr>
          </a:lstStyle>
          <a:p>
            <a:fld id="{B584B31C-C8E6-4C46-847A-471BE8E42805}" type="slidenum">
              <a:rPr lang="en-US" smtClean="0">
                <a:solidFill>
                  <a:prstClr val="white"/>
                </a:solidFill>
              </a:rPr>
              <a:pPr/>
              <a:t>‹Nº›</a:t>
            </a:fld>
            <a:endParaRPr lang="en-US" dirty="0">
              <a:solidFill>
                <a:prstClr val="white"/>
              </a:solidFill>
            </a:endParaRPr>
          </a:p>
        </p:txBody>
      </p:sp>
    </p:spTree>
    <p:extLst>
      <p:ext uri="{BB962C8B-B14F-4D97-AF65-F5344CB8AC3E}">
        <p14:creationId xmlns:p14="http://schemas.microsoft.com/office/powerpoint/2010/main" val="31426838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p:nvSpPr>
        <p:spPr>
          <a:xfrm>
            <a:off x="4" y="261945"/>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s-CO" sz="1800" b="0" dirty="0">
              <a:solidFill>
                <a:prstClr val="white"/>
              </a:solidFill>
            </a:endParaRPr>
          </a:p>
        </p:txBody>
      </p:sp>
      <p:grpSp>
        <p:nvGrpSpPr>
          <p:cNvPr id="5" name="7 Grupo"/>
          <p:cNvGrpSpPr>
            <a:grpSpLocks/>
          </p:cNvGrpSpPr>
          <p:nvPr/>
        </p:nvGrpSpPr>
        <p:grpSpPr bwMode="auto">
          <a:xfrm>
            <a:off x="431802" y="114307"/>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contenido"/>
          <p:cNvSpPr>
            <a:spLocks noGrp="1"/>
          </p:cNvSpPr>
          <p:nvPr>
            <p:ph idx="1"/>
          </p:nvPr>
        </p:nvSpPr>
        <p:spPr>
          <a:xfrm>
            <a:off x="457200" y="2714628"/>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3 Marcador de fecha"/>
          <p:cNvSpPr>
            <a:spLocks noGrp="1"/>
          </p:cNvSpPr>
          <p:nvPr>
            <p:ph type="dt" sz="half" idx="10"/>
          </p:nvPr>
        </p:nvSpPr>
        <p:spPr/>
        <p:txBody>
          <a:bodyPr/>
          <a:lstStyle>
            <a:lvl1pPr>
              <a:defRPr/>
            </a:lvl1pPr>
          </a:lstStyle>
          <a:p>
            <a:fld id="{E5913C49-45AE-4926-BFC9-EBF79FA12E5C}" type="datetimeFigureOut">
              <a:rPr lang="en-US" smtClean="0"/>
              <a:pPr/>
              <a:t>11/14/2015</a:t>
            </a:fld>
            <a:endParaRPr lang="en-US" dirty="0"/>
          </a:p>
        </p:txBody>
      </p:sp>
      <p:sp>
        <p:nvSpPr>
          <p:cNvPr id="9" name="4 Marcador de pie de página"/>
          <p:cNvSpPr>
            <a:spLocks noGrp="1"/>
          </p:cNvSpPr>
          <p:nvPr>
            <p:ph type="ftr" sz="quarter" idx="11"/>
          </p:nvPr>
        </p:nvSpPr>
        <p:spPr/>
        <p:txBody>
          <a:bodyPr/>
          <a:lstStyle>
            <a:lvl1pPr>
              <a:defRPr/>
            </a:lvl1pPr>
          </a:lstStyle>
          <a:p>
            <a:endParaRPr lang="en-US" dirty="0">
              <a:solidFill>
                <a:prstClr val="black">
                  <a:tint val="75000"/>
                </a:prstClr>
              </a:solidFill>
            </a:endParaRPr>
          </a:p>
        </p:txBody>
      </p:sp>
      <p:sp>
        <p:nvSpPr>
          <p:cNvPr id="10" name="5 Marcador de número de diapositiva"/>
          <p:cNvSpPr>
            <a:spLocks noGrp="1"/>
          </p:cNvSpPr>
          <p:nvPr>
            <p:ph type="sldNum" sz="quarter" idx="12"/>
          </p:nvPr>
        </p:nvSpPr>
        <p:spPr/>
        <p:txBody>
          <a:bodyPr/>
          <a:lstStyle>
            <a:lvl1pPr>
              <a:defRPr/>
            </a:lvl1pPr>
          </a:lstStyle>
          <a:p>
            <a:fld id="{B584B31C-C8E6-4C46-847A-471BE8E42805}" type="slidenum">
              <a:rPr lang="en-US" smtClean="0"/>
              <a:pPr/>
              <a:t>‹Nº›</a:t>
            </a:fld>
            <a:endParaRPr lang="en-US" dirty="0"/>
          </a:p>
        </p:txBody>
      </p:sp>
    </p:spTree>
    <p:extLst>
      <p:ext uri="{BB962C8B-B14F-4D97-AF65-F5344CB8AC3E}">
        <p14:creationId xmlns:p14="http://schemas.microsoft.com/office/powerpoint/2010/main" val="30125465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8"/>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E5913C49-45AE-4926-BFC9-EBF79FA12E5C}" type="datetimeFigureOut">
              <a:rPr lang="en-US" smtClean="0"/>
              <a:pPr/>
              <a:t>11/14/2015</a:t>
            </a:fld>
            <a:endParaRPr lang="en-US" dirty="0"/>
          </a:p>
        </p:txBody>
      </p:sp>
      <p:sp>
        <p:nvSpPr>
          <p:cNvPr id="5" name="4 Marcador de pie de página"/>
          <p:cNvSpPr>
            <a:spLocks noGrp="1"/>
          </p:cNvSpPr>
          <p:nvPr>
            <p:ph type="ftr" sz="quarter" idx="11"/>
          </p:nvPr>
        </p:nvSpPr>
        <p:spPr/>
        <p:txBody>
          <a:bodyPr/>
          <a:lstStyle>
            <a:lvl1pPr>
              <a:defRPr/>
            </a:lvl1pPr>
          </a:lstStyle>
          <a:p>
            <a:endParaRPr lang="en-US"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fld id="{B584B31C-C8E6-4C46-847A-471BE8E42805}" type="slidenum">
              <a:rPr lang="en-US" smtClean="0"/>
              <a:pPr/>
              <a:t>‹Nº›</a:t>
            </a:fld>
            <a:endParaRPr lang="en-US" dirty="0"/>
          </a:p>
        </p:txBody>
      </p:sp>
    </p:spTree>
    <p:extLst>
      <p:ext uri="{BB962C8B-B14F-4D97-AF65-F5344CB8AC3E}">
        <p14:creationId xmlns:p14="http://schemas.microsoft.com/office/powerpoint/2010/main" val="1178640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43"/>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E5913C49-45AE-4926-BFC9-EBF79FA12E5C}" type="datetimeFigureOut">
              <a:rPr lang="en-US" smtClean="0"/>
              <a:pPr/>
              <a:t>11/14/2015</a:t>
            </a:fld>
            <a:endParaRPr lang="en-US" dirty="0"/>
          </a:p>
        </p:txBody>
      </p:sp>
      <p:sp>
        <p:nvSpPr>
          <p:cNvPr id="6" name="4 Marcador de pie de página"/>
          <p:cNvSpPr>
            <a:spLocks noGrp="1"/>
          </p:cNvSpPr>
          <p:nvPr>
            <p:ph type="ftr" sz="quarter" idx="11"/>
          </p:nvPr>
        </p:nvSpPr>
        <p:spPr/>
        <p:txBody>
          <a:bodyPr/>
          <a:lstStyle>
            <a:lvl1pPr>
              <a:defRPr/>
            </a:lvl1pPr>
          </a:lstStyle>
          <a:p>
            <a:endParaRPr lang="en-US" dirty="0">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fld id="{B584B31C-C8E6-4C46-847A-471BE8E42805}" type="slidenum">
              <a:rPr lang="en-US" smtClean="0"/>
              <a:pPr/>
              <a:t>‹Nº›</a:t>
            </a:fld>
            <a:endParaRPr lang="en-US" dirty="0"/>
          </a:p>
        </p:txBody>
      </p:sp>
    </p:spTree>
    <p:extLst>
      <p:ext uri="{BB962C8B-B14F-4D97-AF65-F5344CB8AC3E}">
        <p14:creationId xmlns:p14="http://schemas.microsoft.com/office/powerpoint/2010/main" val="26579303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iapositiva de cierre ">
    <p:spTree>
      <p:nvGrpSpPr>
        <p:cNvPr id="1" name=""/>
        <p:cNvGrpSpPr/>
        <p:nvPr/>
      </p:nvGrpSpPr>
      <p:grpSpPr>
        <a:xfrm>
          <a:off x="0" y="0"/>
          <a:ext cx="0" cy="0"/>
          <a:chOff x="0" y="0"/>
          <a:chExt cx="0" cy="0"/>
        </a:xfrm>
      </p:grpSpPr>
      <p:pic>
        <p:nvPicPr>
          <p:cNvPr id="2" name="7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262"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73004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3" name="7 Imagen"/>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userDrawn="1"/>
        </p:nvSpPr>
        <p:spPr>
          <a:xfrm>
            <a:off x="179388" y="1196975"/>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s-CO">
              <a:solidFill>
                <a:prstClr val="white"/>
              </a:solidFill>
            </a:endParaRPr>
          </a:p>
        </p:txBody>
      </p:sp>
      <p:grpSp>
        <p:nvGrpSpPr>
          <p:cNvPr id="5" name="7 Grupo"/>
          <p:cNvGrpSpPr>
            <a:grpSpLocks/>
          </p:cNvGrpSpPr>
          <p:nvPr userDrawn="1"/>
        </p:nvGrpSpPr>
        <p:grpSpPr bwMode="auto">
          <a:xfrm>
            <a:off x="611188" y="1047750"/>
            <a:ext cx="4432300" cy="1155700"/>
            <a:chOff x="6189257" y="6093296"/>
            <a:chExt cx="2919247" cy="757382"/>
          </a:xfrm>
        </p:grpSpPr>
        <p:pic>
          <p:nvPicPr>
            <p:cNvPr id="7" name="8 Imagen"/>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9 Imagen"/>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1 Título"/>
          <p:cNvSpPr>
            <a:spLocks noGrp="1"/>
          </p:cNvSpPr>
          <p:nvPr>
            <p:ph type="title"/>
          </p:nvPr>
        </p:nvSpPr>
        <p:spPr>
          <a:xfrm>
            <a:off x="722313" y="4406900"/>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9" name="3 Marcador de fecha"/>
          <p:cNvSpPr>
            <a:spLocks noGrp="1"/>
          </p:cNvSpPr>
          <p:nvPr>
            <p:ph type="dt" sz="half" idx="10"/>
          </p:nvPr>
        </p:nvSpPr>
        <p:spPr/>
        <p:txBody>
          <a:bodyPr rtlCol="0"/>
          <a:lstStyle>
            <a:lvl1pPr>
              <a:defRPr>
                <a:solidFill>
                  <a:schemeClr val="bg1"/>
                </a:solidFill>
                <a:latin typeface="Arial" pitchFamily="34" charset="0"/>
                <a:ea typeface="ＭＳ Ｐゴシック" pitchFamily="34" charset="-128"/>
                <a:cs typeface="+mn-cs"/>
              </a:defRPr>
            </a:lvl1pPr>
          </a:lstStyle>
          <a:p>
            <a:pPr>
              <a:defRPr/>
            </a:pPr>
            <a:r>
              <a:rPr lang="en-US">
                <a:solidFill>
                  <a:prstClr val="white"/>
                </a:solidFill>
              </a:rPr>
              <a:t>10/12/2012</a:t>
            </a:r>
            <a:endParaRPr lang="en-US" dirty="0">
              <a:solidFill>
                <a:prstClr val="white"/>
              </a:solidFill>
            </a:endParaRPr>
          </a:p>
        </p:txBody>
      </p:sp>
      <p:sp>
        <p:nvSpPr>
          <p:cNvPr id="10" name="4 Marcador de pie de página"/>
          <p:cNvSpPr>
            <a:spLocks noGrp="1"/>
          </p:cNvSpPr>
          <p:nvPr>
            <p:ph type="ftr" sz="quarter" idx="11"/>
          </p:nvPr>
        </p:nvSpPr>
        <p:spPr/>
        <p:txBody>
          <a:bodyPr/>
          <a:lstStyle>
            <a:lvl1pPr>
              <a:defRPr>
                <a:solidFill>
                  <a:schemeClr val="bg1"/>
                </a:solidFill>
              </a:defRPr>
            </a:lvl1pPr>
          </a:lstStyle>
          <a:p>
            <a:pPr>
              <a:defRPr/>
            </a:pPr>
            <a:r>
              <a:rPr lang="es-CO">
                <a:solidFill>
                  <a:prstClr val="white"/>
                </a:solidFill>
              </a:rPr>
              <a:t>Pie de pagina</a:t>
            </a:r>
            <a:endParaRPr lang="en-US" dirty="0">
              <a:solidFill>
                <a:prstClr val="white"/>
              </a:solidFill>
            </a:endParaRPr>
          </a:p>
        </p:txBody>
      </p:sp>
      <p:sp>
        <p:nvSpPr>
          <p:cNvPr id="11" name="5 Marcador de número de diapositiva"/>
          <p:cNvSpPr>
            <a:spLocks noGrp="1"/>
          </p:cNvSpPr>
          <p:nvPr>
            <p:ph type="sldNum" sz="quarter" idx="12"/>
          </p:nvPr>
        </p:nvSpPr>
        <p:spPr/>
        <p:txBody>
          <a:bodyPr/>
          <a:lstStyle>
            <a:lvl1pPr>
              <a:defRPr smtClean="0">
                <a:solidFill>
                  <a:schemeClr val="bg1"/>
                </a:solidFill>
              </a:defRPr>
            </a:lvl1pPr>
          </a:lstStyle>
          <a:p>
            <a:pPr>
              <a:defRPr/>
            </a:pPr>
            <a:r>
              <a:rPr lang="en-US">
                <a:solidFill>
                  <a:prstClr val="white"/>
                </a:solidFill>
              </a:rPr>
              <a:t>N°</a:t>
            </a:r>
          </a:p>
        </p:txBody>
      </p:sp>
    </p:spTree>
    <p:extLst>
      <p:ext uri="{BB962C8B-B14F-4D97-AF65-F5344CB8AC3E}">
        <p14:creationId xmlns:p14="http://schemas.microsoft.com/office/powerpoint/2010/main" val="33641974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userDrawn="1"/>
        </p:nvSpPr>
        <p:spPr>
          <a:xfrm>
            <a:off x="0" y="261938"/>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s-CO">
              <a:solidFill>
                <a:prstClr val="white"/>
              </a:solidFill>
            </a:endParaRPr>
          </a:p>
        </p:txBody>
      </p:sp>
      <p:grpSp>
        <p:nvGrpSpPr>
          <p:cNvPr id="5" name="7 Grupo"/>
          <p:cNvGrpSpPr>
            <a:grpSpLocks/>
          </p:cNvGrpSpPr>
          <p:nvPr userDrawn="1"/>
        </p:nvGrpSpPr>
        <p:grpSpPr bwMode="auto">
          <a:xfrm>
            <a:off x="431800" y="114300"/>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3 Marcador de fecha"/>
          <p:cNvSpPr>
            <a:spLocks noGrp="1"/>
          </p:cNvSpPr>
          <p:nvPr>
            <p:ph type="dt" sz="half" idx="10"/>
          </p:nvPr>
        </p:nvSpPr>
        <p:spPr/>
        <p:txBody>
          <a:bodyPr/>
          <a:lstStyle>
            <a:lvl1pPr>
              <a:defRPr smtClean="0"/>
            </a:lvl1pPr>
          </a:lstStyle>
          <a:p>
            <a:pPr>
              <a:defRPr/>
            </a:pPr>
            <a:fld id="{31810C58-6090-5445-B997-95021DE0873D}" type="datetimeFigureOut">
              <a:rPr lang="en-US"/>
              <a:pPr>
                <a:defRPr/>
              </a:pPr>
              <a:t>11/14/2015</a:t>
            </a:fld>
            <a:endParaRPr lang="en-US"/>
          </a:p>
        </p:txBody>
      </p:sp>
      <p:sp>
        <p:nvSpPr>
          <p:cNvPr id="9" name="4 Marcador de pie de página"/>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0" name="5 Marcador de número de diapositiva"/>
          <p:cNvSpPr>
            <a:spLocks noGrp="1"/>
          </p:cNvSpPr>
          <p:nvPr>
            <p:ph type="sldNum" sz="quarter" idx="12"/>
          </p:nvPr>
        </p:nvSpPr>
        <p:spPr/>
        <p:txBody>
          <a:bodyPr/>
          <a:lstStyle>
            <a:lvl1pPr>
              <a:defRPr smtClean="0"/>
            </a:lvl1pPr>
          </a:lstStyle>
          <a:p>
            <a:pPr>
              <a:defRPr/>
            </a:pPr>
            <a:fld id="{AEA3EA58-9C1A-3C46-BEB9-7AC9F1915D0A}" type="slidenum">
              <a:rPr lang="en-US"/>
              <a:pPr>
                <a:defRPr/>
              </a:pPr>
              <a:t>‹Nº›</a:t>
            </a:fld>
            <a:endParaRPr lang="en-US"/>
          </a:p>
        </p:txBody>
      </p:sp>
    </p:spTree>
    <p:extLst>
      <p:ext uri="{BB962C8B-B14F-4D97-AF65-F5344CB8AC3E}">
        <p14:creationId xmlns:p14="http://schemas.microsoft.com/office/powerpoint/2010/main" val="32542626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0487BD8-28B0-A144-AF85-D5F5A96E87A6}" type="datetimeFigureOut">
              <a:rPr lang="en-US"/>
              <a:pPr>
                <a:defRPr/>
              </a:pPr>
              <a:t>11/14/2015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3F01D0F-AAEF-964E-B775-D99AF953026D}" type="slidenum">
              <a:rPr lang="en-US"/>
              <a:pPr>
                <a:defRPr/>
              </a:pPr>
              <a:t>‹Nº›</a:t>
            </a:fld>
            <a:endParaRPr lang="en-US"/>
          </a:p>
        </p:txBody>
      </p:sp>
    </p:spTree>
    <p:extLst>
      <p:ext uri="{BB962C8B-B14F-4D97-AF65-F5344CB8AC3E}">
        <p14:creationId xmlns:p14="http://schemas.microsoft.com/office/powerpoint/2010/main" val="3550703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7"/>
            <a:ext cx="8572560" cy="3298839"/>
          </a:xfrm>
        </p:spPr>
        <p:txBody>
          <a:bodyPr rtlCol="0">
            <a:normAutofit/>
          </a:bodyPr>
          <a:lstStyle>
            <a:lvl1pPr marL="0" indent="0">
              <a:buNone/>
              <a:defRPr sz="3200">
                <a:latin typeface="Calibri"/>
                <a:cs typeface="Calibri"/>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Calibri"/>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63D9047-153E-5342-954E-AA2DD4836EB9}" type="datetime1">
              <a:rPr lang="en-US"/>
              <a:pPr>
                <a:defRPr/>
              </a:pPr>
              <a:t>11/14/2015</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s-CO" altLang="es-CO"/>
          </a:p>
        </p:txBody>
      </p:sp>
      <p:sp>
        <p:nvSpPr>
          <p:cNvPr id="7" name="5 Marcador de número de diapositiva"/>
          <p:cNvSpPr>
            <a:spLocks noGrp="1"/>
          </p:cNvSpPr>
          <p:nvPr>
            <p:ph type="sldNum" sz="quarter" idx="12"/>
          </p:nvPr>
        </p:nvSpPr>
        <p:spPr/>
        <p:txBody>
          <a:bodyPr/>
          <a:lstStyle>
            <a:lvl1pPr>
              <a:defRPr/>
            </a:lvl1pPr>
          </a:lstStyle>
          <a:p>
            <a:pPr>
              <a:defRPr/>
            </a:pPr>
            <a:fld id="{457CEEE0-AFA3-B540-910C-05D7CE607328}" type="slidenum">
              <a:rPr lang="en-US"/>
              <a:pPr>
                <a:defRPr/>
              </a:pPr>
              <a:t>‹Nº›</a:t>
            </a:fld>
            <a:endParaRPr lang="en-US"/>
          </a:p>
        </p:txBody>
      </p:sp>
    </p:spTree>
    <p:extLst>
      <p:ext uri="{BB962C8B-B14F-4D97-AF65-F5344CB8AC3E}">
        <p14:creationId xmlns:p14="http://schemas.microsoft.com/office/powerpoint/2010/main" val="32861420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425DAE6-37D6-0F46-850C-6F2082E8A562}" type="datetimeFigureOut">
              <a:rPr lang="en-US"/>
              <a:pPr>
                <a:defRPr/>
              </a:pPr>
              <a:t>11/14/2015</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D8C0161D-C7CE-0448-A9C2-7DF4E3381929}" type="slidenum">
              <a:rPr lang="en-US"/>
              <a:pPr>
                <a:defRPr/>
              </a:pPr>
              <a:t>‹Nº›</a:t>
            </a:fld>
            <a:endParaRPr lang="en-US"/>
          </a:p>
        </p:txBody>
      </p:sp>
    </p:spTree>
    <p:extLst>
      <p:ext uri="{BB962C8B-B14F-4D97-AF65-F5344CB8AC3E}">
        <p14:creationId xmlns:p14="http://schemas.microsoft.com/office/powerpoint/2010/main" val="972073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iapositiva de cierre ">
    <p:spTree>
      <p:nvGrpSpPr>
        <p:cNvPr id="1" name=""/>
        <p:cNvGrpSpPr/>
        <p:nvPr/>
      </p:nvGrpSpPr>
      <p:grpSpPr>
        <a:xfrm>
          <a:off x="0" y="0"/>
          <a:ext cx="0" cy="0"/>
          <a:chOff x="0" y="0"/>
          <a:chExt cx="0" cy="0"/>
        </a:xfrm>
      </p:grpSpPr>
      <p:pic>
        <p:nvPicPr>
          <p:cNvPr id="2" name="7 Imagen"/>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8263"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9328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userDrawn="1"/>
        </p:nvSpPr>
        <p:spPr>
          <a:xfrm>
            <a:off x="3" y="261940"/>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b="1">
                <a:solidFill>
                  <a:schemeClr val="tx1"/>
                </a:solidFill>
                <a:latin typeface="Arial" pitchFamily="34" charset="0"/>
                <a:ea typeface="ＭＳ Ｐゴシック" pitchFamily="34" charset="-128"/>
              </a:defRPr>
            </a:lvl1pPr>
            <a:lvl2pPr marL="37931725" indent="-37474525" eaLnBrk="0" hangingPunct="0">
              <a:defRPr sz="2400" b="1">
                <a:solidFill>
                  <a:schemeClr val="tx1"/>
                </a:solidFill>
                <a:latin typeface="Arial" pitchFamily="34" charset="0"/>
                <a:ea typeface="ＭＳ Ｐゴシック" pitchFamily="34" charset="-128"/>
              </a:defRPr>
            </a:lvl2pPr>
            <a:lvl3pPr eaLnBrk="0" hangingPunct="0">
              <a:defRPr sz="2400" b="1">
                <a:solidFill>
                  <a:schemeClr val="tx1"/>
                </a:solidFill>
                <a:latin typeface="Arial" pitchFamily="34" charset="0"/>
                <a:ea typeface="ＭＳ Ｐゴシック" pitchFamily="34" charset="-128"/>
              </a:defRPr>
            </a:lvl3pPr>
            <a:lvl4pPr eaLnBrk="0" hangingPunct="0">
              <a:defRPr sz="2400" b="1">
                <a:solidFill>
                  <a:schemeClr val="tx1"/>
                </a:solidFill>
                <a:latin typeface="Arial" pitchFamily="34" charset="0"/>
                <a:ea typeface="ＭＳ Ｐゴシック" pitchFamily="34" charset="-128"/>
              </a:defRPr>
            </a:lvl4pPr>
            <a:lvl5pPr eaLnBrk="0" hangingPunct="0">
              <a:defRPr sz="2400" b="1">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a:defRPr/>
            </a:pPr>
            <a:endParaRPr lang="es-CO" altLang="es-CO" smtClean="0">
              <a:solidFill>
                <a:srgbClr val="FFFFFF"/>
              </a:solidFill>
              <a:latin typeface="Calibri" pitchFamily="34" charset="0"/>
            </a:endParaRPr>
          </a:p>
        </p:txBody>
      </p:sp>
      <p:grpSp>
        <p:nvGrpSpPr>
          <p:cNvPr id="5" name="7 Grupo"/>
          <p:cNvGrpSpPr>
            <a:grpSpLocks/>
          </p:cNvGrpSpPr>
          <p:nvPr userDrawn="1"/>
        </p:nvGrpSpPr>
        <p:grpSpPr bwMode="auto">
          <a:xfrm>
            <a:off x="431801" y="114302"/>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2"/>
            <a:ext cx="8229600" cy="3411543"/>
          </a:xfr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8" name="3 Marcador de fecha"/>
          <p:cNvSpPr>
            <a:spLocks noGrp="1"/>
          </p:cNvSpPr>
          <p:nvPr>
            <p:ph type="dt" sz="half" idx="10"/>
          </p:nvPr>
        </p:nvSpPr>
        <p:spPr/>
        <p:txBody>
          <a:bodyPr/>
          <a:lstStyle>
            <a:lvl1pPr>
              <a:defRPr/>
            </a:lvl1pPr>
          </a:lstStyle>
          <a:p>
            <a:pPr>
              <a:defRPr/>
            </a:pPr>
            <a:fld id="{B22FC7F5-4188-C746-9701-5FD786A8BCAE}" type="datetime1">
              <a:rPr lang="en-US"/>
              <a:pPr>
                <a:defRPr/>
              </a:pPr>
              <a:t>11/14/2015</a:t>
            </a:fld>
            <a:endParaRPr lang="en-US"/>
          </a:p>
        </p:txBody>
      </p:sp>
      <p:sp>
        <p:nvSpPr>
          <p:cNvPr id="9" name="4 Marcador de pie de página"/>
          <p:cNvSpPr>
            <a:spLocks noGrp="1"/>
          </p:cNvSpPr>
          <p:nvPr>
            <p:ph type="ftr" sz="quarter" idx="11"/>
          </p:nvPr>
        </p:nvSpPr>
        <p:spPr/>
        <p:txBody>
          <a:bodyPr/>
          <a:lstStyle>
            <a:lvl1pPr>
              <a:defRPr/>
            </a:lvl1pPr>
          </a:lstStyle>
          <a:p>
            <a:pPr>
              <a:defRPr/>
            </a:pPr>
            <a:endParaRPr lang="es-CO" altLang="es-CO"/>
          </a:p>
        </p:txBody>
      </p:sp>
      <p:sp>
        <p:nvSpPr>
          <p:cNvPr id="10" name="5 Marcador de número de diapositiva"/>
          <p:cNvSpPr>
            <a:spLocks noGrp="1"/>
          </p:cNvSpPr>
          <p:nvPr>
            <p:ph type="sldNum" sz="quarter" idx="12"/>
          </p:nvPr>
        </p:nvSpPr>
        <p:spPr/>
        <p:txBody>
          <a:bodyPr/>
          <a:lstStyle>
            <a:lvl1pPr>
              <a:defRPr/>
            </a:lvl1pPr>
          </a:lstStyle>
          <a:p>
            <a:pPr>
              <a:defRPr/>
            </a:pPr>
            <a:fld id="{AB5D2466-7F29-134E-AA5F-C0797988CB88}" type="slidenum">
              <a:rPr lang="en-US"/>
              <a:pPr>
                <a:defRPr/>
              </a:pPr>
              <a:t>‹Nº›</a:t>
            </a:fld>
            <a:endParaRPr lang="en-US"/>
          </a:p>
        </p:txBody>
      </p:sp>
    </p:spTree>
    <p:extLst>
      <p:ext uri="{BB962C8B-B14F-4D97-AF65-F5344CB8AC3E}">
        <p14:creationId xmlns:p14="http://schemas.microsoft.com/office/powerpoint/2010/main" val="32544221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20"/>
            <a:ext cx="7772400" cy="1362075"/>
          </a:xfrm>
        </p:spPr>
        <p:txBody>
          <a:bodyPr anchor="t"/>
          <a:lstStyle>
            <a:lvl1pPr algn="l">
              <a:defRPr sz="4000" b="1" cap="none">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a:cs typeface="Calibri"/>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63D9047-153E-5342-954E-AA2DD4836EB9}" type="datetime1">
              <a:rPr lang="en-US"/>
              <a:pPr>
                <a:defRPr/>
              </a:pPr>
              <a:t>11/14/2015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s-CO" altLang="es-CO"/>
          </a:p>
        </p:txBody>
      </p:sp>
      <p:sp>
        <p:nvSpPr>
          <p:cNvPr id="6" name="5 Marcador de número de diapositiva"/>
          <p:cNvSpPr>
            <a:spLocks noGrp="1"/>
          </p:cNvSpPr>
          <p:nvPr>
            <p:ph type="sldNum" sz="quarter" idx="12"/>
          </p:nvPr>
        </p:nvSpPr>
        <p:spPr/>
        <p:txBody>
          <a:bodyPr/>
          <a:lstStyle>
            <a:lvl1pPr>
              <a:defRPr/>
            </a:lvl1pPr>
          </a:lstStyle>
          <a:p>
            <a:pPr>
              <a:defRPr/>
            </a:pPr>
            <a:fld id="{AE080579-939A-464E-938B-30DB22171931}" type="slidenum">
              <a:rPr lang="en-US"/>
              <a:pPr>
                <a:defRPr/>
              </a:pPr>
              <a:t>‹Nº›</a:t>
            </a:fld>
            <a:endParaRPr lang="en-US"/>
          </a:p>
        </p:txBody>
      </p:sp>
    </p:spTree>
    <p:extLst>
      <p:ext uri="{BB962C8B-B14F-4D97-AF65-F5344CB8AC3E}">
        <p14:creationId xmlns:p14="http://schemas.microsoft.com/office/powerpoint/2010/main" val="5848698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8"/>
            <a:ext cx="8572560" cy="3298839"/>
          </a:xfrm>
        </p:spPr>
        <p:txBody>
          <a:bodyPr rtlCol="0">
            <a:normAutofit/>
          </a:bodyPr>
          <a:lstStyle>
            <a:lvl1pPr marL="0" indent="0">
              <a:buNone/>
              <a:defRPr sz="3200">
                <a:latin typeface="Calibri"/>
                <a:cs typeface="Calibri"/>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Calibri"/>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63D9047-153E-5342-954E-AA2DD4836EB9}" type="datetime1">
              <a:rPr lang="en-US"/>
              <a:pPr>
                <a:defRPr/>
              </a:pPr>
              <a:t>11/14/2015</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s-CO" altLang="es-CO"/>
          </a:p>
        </p:txBody>
      </p:sp>
      <p:sp>
        <p:nvSpPr>
          <p:cNvPr id="7" name="5 Marcador de número de diapositiva"/>
          <p:cNvSpPr>
            <a:spLocks noGrp="1"/>
          </p:cNvSpPr>
          <p:nvPr>
            <p:ph type="sldNum" sz="quarter" idx="12"/>
          </p:nvPr>
        </p:nvSpPr>
        <p:spPr/>
        <p:txBody>
          <a:bodyPr/>
          <a:lstStyle>
            <a:lvl1pPr>
              <a:defRPr/>
            </a:lvl1pPr>
          </a:lstStyle>
          <a:p>
            <a:pPr>
              <a:defRPr/>
            </a:pPr>
            <a:fld id="{457CEEE0-AFA3-B540-910C-05D7CE607328}" type="slidenum">
              <a:rPr lang="en-US"/>
              <a:pPr>
                <a:defRPr/>
              </a:pPr>
              <a:t>‹Nº›</a:t>
            </a:fld>
            <a:endParaRPr lang="en-US"/>
          </a:p>
        </p:txBody>
      </p:sp>
    </p:spTree>
    <p:extLst>
      <p:ext uri="{BB962C8B-B14F-4D97-AF65-F5344CB8AC3E}">
        <p14:creationId xmlns:p14="http://schemas.microsoft.com/office/powerpoint/2010/main" val="32458354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grpSp>
        <p:nvGrpSpPr>
          <p:cNvPr id="2" name="42 Grupo"/>
          <p:cNvGrpSpPr>
            <a:grpSpLocks/>
          </p:cNvGrpSpPr>
          <p:nvPr userDrawn="1"/>
        </p:nvGrpSpPr>
        <p:grpSpPr bwMode="auto">
          <a:xfrm>
            <a:off x="6189663" y="6092825"/>
            <a:ext cx="2919412" cy="757238"/>
            <a:chOff x="6189257" y="6093296"/>
            <a:chExt cx="2919247" cy="757382"/>
          </a:xfrm>
        </p:grpSpPr>
        <p:pic>
          <p:nvPicPr>
            <p:cNvPr id="3" name="39 Imagen"/>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41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416196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3" name="7 Imagen"/>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userDrawn="1"/>
        </p:nvSpPr>
        <p:spPr>
          <a:xfrm>
            <a:off x="179388" y="1196975"/>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s-CO">
              <a:solidFill>
                <a:prstClr val="white"/>
              </a:solidFill>
            </a:endParaRPr>
          </a:p>
        </p:txBody>
      </p:sp>
      <p:grpSp>
        <p:nvGrpSpPr>
          <p:cNvPr id="5" name="7 Grupo"/>
          <p:cNvGrpSpPr>
            <a:grpSpLocks/>
          </p:cNvGrpSpPr>
          <p:nvPr userDrawn="1"/>
        </p:nvGrpSpPr>
        <p:grpSpPr bwMode="auto">
          <a:xfrm>
            <a:off x="611188" y="1047750"/>
            <a:ext cx="4432300" cy="1155700"/>
            <a:chOff x="6189257" y="6093296"/>
            <a:chExt cx="2919247" cy="757382"/>
          </a:xfrm>
        </p:grpSpPr>
        <p:pic>
          <p:nvPicPr>
            <p:cNvPr id="7" name="8 Imagen"/>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9 Imagen"/>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1 Título"/>
          <p:cNvSpPr>
            <a:spLocks noGrp="1"/>
          </p:cNvSpPr>
          <p:nvPr>
            <p:ph type="title"/>
          </p:nvPr>
        </p:nvSpPr>
        <p:spPr>
          <a:xfrm>
            <a:off x="722313" y="4406900"/>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9" name="3 Marcador de fecha"/>
          <p:cNvSpPr>
            <a:spLocks noGrp="1"/>
          </p:cNvSpPr>
          <p:nvPr>
            <p:ph type="dt" sz="half" idx="10"/>
          </p:nvPr>
        </p:nvSpPr>
        <p:spPr/>
        <p:txBody>
          <a:bodyPr rtlCol="0"/>
          <a:lstStyle>
            <a:lvl1pPr>
              <a:defRPr>
                <a:solidFill>
                  <a:schemeClr val="bg1"/>
                </a:solidFill>
                <a:latin typeface="Arial" pitchFamily="34" charset="0"/>
                <a:ea typeface="ＭＳ Ｐゴシック" pitchFamily="34" charset="-128"/>
                <a:cs typeface="+mn-cs"/>
              </a:defRPr>
            </a:lvl1pPr>
          </a:lstStyle>
          <a:p>
            <a:pPr>
              <a:defRPr/>
            </a:pPr>
            <a:r>
              <a:rPr lang="en-US">
                <a:solidFill>
                  <a:prstClr val="white"/>
                </a:solidFill>
              </a:rPr>
              <a:t>10/12/2012</a:t>
            </a:r>
            <a:endParaRPr lang="en-US" dirty="0">
              <a:solidFill>
                <a:prstClr val="white"/>
              </a:solidFill>
            </a:endParaRPr>
          </a:p>
        </p:txBody>
      </p:sp>
      <p:sp>
        <p:nvSpPr>
          <p:cNvPr id="10" name="4 Marcador de pie de página"/>
          <p:cNvSpPr>
            <a:spLocks noGrp="1"/>
          </p:cNvSpPr>
          <p:nvPr>
            <p:ph type="ftr" sz="quarter" idx="11"/>
          </p:nvPr>
        </p:nvSpPr>
        <p:spPr/>
        <p:txBody>
          <a:bodyPr/>
          <a:lstStyle>
            <a:lvl1pPr>
              <a:defRPr>
                <a:solidFill>
                  <a:schemeClr val="bg1"/>
                </a:solidFill>
              </a:defRPr>
            </a:lvl1pPr>
          </a:lstStyle>
          <a:p>
            <a:pPr>
              <a:defRPr/>
            </a:pPr>
            <a:r>
              <a:rPr lang="es-CO">
                <a:solidFill>
                  <a:prstClr val="white"/>
                </a:solidFill>
              </a:rPr>
              <a:t>Pie de pagina</a:t>
            </a:r>
            <a:endParaRPr lang="en-US" dirty="0">
              <a:solidFill>
                <a:prstClr val="white"/>
              </a:solidFill>
            </a:endParaRPr>
          </a:p>
        </p:txBody>
      </p:sp>
      <p:sp>
        <p:nvSpPr>
          <p:cNvPr id="11" name="5 Marcador de número de diapositiva"/>
          <p:cNvSpPr>
            <a:spLocks noGrp="1"/>
          </p:cNvSpPr>
          <p:nvPr>
            <p:ph type="sldNum" sz="quarter" idx="12"/>
          </p:nvPr>
        </p:nvSpPr>
        <p:spPr/>
        <p:txBody>
          <a:bodyPr/>
          <a:lstStyle>
            <a:lvl1pPr>
              <a:defRPr smtClean="0">
                <a:solidFill>
                  <a:schemeClr val="bg1"/>
                </a:solidFill>
              </a:defRPr>
            </a:lvl1pPr>
          </a:lstStyle>
          <a:p>
            <a:pPr>
              <a:defRPr/>
            </a:pPr>
            <a:r>
              <a:rPr lang="en-US">
                <a:solidFill>
                  <a:prstClr val="white"/>
                </a:solidFill>
              </a:rPr>
              <a:t>N°</a:t>
            </a:r>
          </a:p>
        </p:txBody>
      </p:sp>
    </p:spTree>
    <p:extLst>
      <p:ext uri="{BB962C8B-B14F-4D97-AF65-F5344CB8AC3E}">
        <p14:creationId xmlns:p14="http://schemas.microsoft.com/office/powerpoint/2010/main" val="39252705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userDrawn="1"/>
        </p:nvSpPr>
        <p:spPr>
          <a:xfrm>
            <a:off x="0" y="261938"/>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s-CO">
              <a:solidFill>
                <a:prstClr val="white"/>
              </a:solidFill>
            </a:endParaRPr>
          </a:p>
        </p:txBody>
      </p:sp>
      <p:grpSp>
        <p:nvGrpSpPr>
          <p:cNvPr id="5" name="7 Grupo"/>
          <p:cNvGrpSpPr>
            <a:grpSpLocks/>
          </p:cNvGrpSpPr>
          <p:nvPr userDrawn="1"/>
        </p:nvGrpSpPr>
        <p:grpSpPr bwMode="auto">
          <a:xfrm>
            <a:off x="431800" y="114300"/>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3 Marcador de fecha"/>
          <p:cNvSpPr>
            <a:spLocks noGrp="1"/>
          </p:cNvSpPr>
          <p:nvPr>
            <p:ph type="dt" sz="half" idx="10"/>
          </p:nvPr>
        </p:nvSpPr>
        <p:spPr/>
        <p:txBody>
          <a:bodyPr/>
          <a:lstStyle>
            <a:lvl1pPr>
              <a:defRPr smtClean="0"/>
            </a:lvl1pPr>
          </a:lstStyle>
          <a:p>
            <a:pPr>
              <a:defRPr/>
            </a:pPr>
            <a:fld id="{31810C58-6090-5445-B997-95021DE0873D}" type="datetimeFigureOut">
              <a:rPr lang="en-US"/>
              <a:pPr>
                <a:defRPr/>
              </a:pPr>
              <a:t>11/14/2015</a:t>
            </a:fld>
            <a:endParaRPr lang="en-US"/>
          </a:p>
        </p:txBody>
      </p:sp>
      <p:sp>
        <p:nvSpPr>
          <p:cNvPr id="9" name="4 Marcador de pie de página"/>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0" name="5 Marcador de número de diapositiva"/>
          <p:cNvSpPr>
            <a:spLocks noGrp="1"/>
          </p:cNvSpPr>
          <p:nvPr>
            <p:ph type="sldNum" sz="quarter" idx="12"/>
          </p:nvPr>
        </p:nvSpPr>
        <p:spPr/>
        <p:txBody>
          <a:bodyPr/>
          <a:lstStyle>
            <a:lvl1pPr>
              <a:defRPr smtClean="0"/>
            </a:lvl1pPr>
          </a:lstStyle>
          <a:p>
            <a:pPr>
              <a:defRPr/>
            </a:pPr>
            <a:fld id="{AEA3EA58-9C1A-3C46-BEB9-7AC9F1915D0A}" type="slidenum">
              <a:rPr lang="en-US"/>
              <a:pPr>
                <a:defRPr/>
              </a:pPr>
              <a:t>‹Nº›</a:t>
            </a:fld>
            <a:endParaRPr lang="en-US"/>
          </a:p>
        </p:txBody>
      </p:sp>
    </p:spTree>
    <p:extLst>
      <p:ext uri="{BB962C8B-B14F-4D97-AF65-F5344CB8AC3E}">
        <p14:creationId xmlns:p14="http://schemas.microsoft.com/office/powerpoint/2010/main" val="10581843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0487BD8-28B0-A144-AF85-D5F5A96E87A6}" type="datetimeFigureOut">
              <a:rPr lang="en-US"/>
              <a:pPr>
                <a:defRPr/>
              </a:pPr>
              <a:t>11/14/2015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3F01D0F-AAEF-964E-B775-D99AF953026D}" type="slidenum">
              <a:rPr lang="en-US"/>
              <a:pPr>
                <a:defRPr/>
              </a:pPr>
              <a:t>‹Nº›</a:t>
            </a:fld>
            <a:endParaRPr lang="en-US"/>
          </a:p>
        </p:txBody>
      </p:sp>
    </p:spTree>
    <p:extLst>
      <p:ext uri="{BB962C8B-B14F-4D97-AF65-F5344CB8AC3E}">
        <p14:creationId xmlns:p14="http://schemas.microsoft.com/office/powerpoint/2010/main" val="20395088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425DAE6-37D6-0F46-850C-6F2082E8A562}" type="datetimeFigureOut">
              <a:rPr lang="en-US"/>
              <a:pPr>
                <a:defRPr/>
              </a:pPr>
              <a:t>11/14/2015</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D8C0161D-C7CE-0448-A9C2-7DF4E3381929}" type="slidenum">
              <a:rPr lang="en-US"/>
              <a:pPr>
                <a:defRPr/>
              </a:pPr>
              <a:t>‹Nº›</a:t>
            </a:fld>
            <a:endParaRPr lang="en-US"/>
          </a:p>
        </p:txBody>
      </p:sp>
    </p:spTree>
    <p:extLst>
      <p:ext uri="{BB962C8B-B14F-4D97-AF65-F5344CB8AC3E}">
        <p14:creationId xmlns:p14="http://schemas.microsoft.com/office/powerpoint/2010/main" val="384617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lvl1pPr>
              <a:defRPr>
                <a:latin typeface="Calibri"/>
                <a:cs typeface="Calibri"/>
              </a:defRPr>
            </a:lvl1p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5EBA7432-2DBF-4F4C-A44E-7BFCFC90EEAB}" type="datetime1">
              <a:rPr lang="es-CO"/>
              <a:pPr>
                <a:defRPr/>
              </a:pPr>
              <a:t>14/11/2015</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ltLang="es-CO"/>
          </a:p>
        </p:txBody>
      </p:sp>
      <p:sp>
        <p:nvSpPr>
          <p:cNvPr id="6" name="5 Marcador de número de diapositiva"/>
          <p:cNvSpPr>
            <a:spLocks noGrp="1"/>
          </p:cNvSpPr>
          <p:nvPr>
            <p:ph type="sldNum" sz="quarter" idx="12"/>
          </p:nvPr>
        </p:nvSpPr>
        <p:spPr/>
        <p:txBody>
          <a:bodyPr/>
          <a:lstStyle>
            <a:lvl1pPr>
              <a:defRPr/>
            </a:lvl1pPr>
          </a:lstStyle>
          <a:p>
            <a:pPr>
              <a:defRPr/>
            </a:pPr>
            <a:fld id="{F7676FE6-26F0-6144-A3D2-364C5B731F29}" type="slidenum">
              <a:rPr lang="es-CO"/>
              <a:pPr>
                <a:defRPr/>
              </a:pPr>
              <a:t>‹Nº›</a:t>
            </a:fld>
            <a:endParaRPr lang="es-CO"/>
          </a:p>
        </p:txBody>
      </p:sp>
    </p:spTree>
    <p:extLst>
      <p:ext uri="{BB962C8B-B14F-4D97-AF65-F5344CB8AC3E}">
        <p14:creationId xmlns:p14="http://schemas.microsoft.com/office/powerpoint/2010/main" val="6846612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apositiva de cierre ">
    <p:spTree>
      <p:nvGrpSpPr>
        <p:cNvPr id="1" name=""/>
        <p:cNvGrpSpPr/>
        <p:nvPr/>
      </p:nvGrpSpPr>
      <p:grpSpPr>
        <a:xfrm>
          <a:off x="0" y="0"/>
          <a:ext cx="0" cy="0"/>
          <a:chOff x="0" y="0"/>
          <a:chExt cx="0" cy="0"/>
        </a:xfrm>
      </p:grpSpPr>
      <p:pic>
        <p:nvPicPr>
          <p:cNvPr id="2" name="7 Imagen"/>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8263"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50344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grpSp>
        <p:nvGrpSpPr>
          <p:cNvPr id="12" name="42 Grupo"/>
          <p:cNvGrpSpPr/>
          <p:nvPr userDrawn="1"/>
        </p:nvGrpSpPr>
        <p:grpSpPr>
          <a:xfrm>
            <a:off x="6189257" y="6093296"/>
            <a:ext cx="2919247" cy="757382"/>
            <a:chOff x="6189257" y="6093296"/>
            <a:chExt cx="2919247" cy="757382"/>
          </a:xfrm>
        </p:grpSpPr>
        <p:pic>
          <p:nvPicPr>
            <p:cNvPr id="13" name="39 Imagen"/>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590492" y="6093296"/>
              <a:ext cx="1518012" cy="757382"/>
            </a:xfrm>
            <a:prstGeom prst="rect">
              <a:avLst/>
            </a:prstGeom>
          </p:spPr>
        </p:pic>
        <p:pic>
          <p:nvPicPr>
            <p:cNvPr id="14" name="41 Imagen"/>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189257" y="6294092"/>
              <a:ext cx="1401235" cy="355790"/>
            </a:xfrm>
            <a:prstGeom prst="rect">
              <a:avLst/>
            </a:prstGeom>
          </p:spPr>
        </p:pic>
      </p:grpSp>
    </p:spTree>
    <p:extLst>
      <p:ext uri="{BB962C8B-B14F-4D97-AF65-F5344CB8AC3E}">
        <p14:creationId xmlns:p14="http://schemas.microsoft.com/office/powerpoint/2010/main" val="36007512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A5483E85-10B1-48E4-870A-27A6DF1B4433}" type="datetimeFigureOut">
              <a:rPr lang="es-CO"/>
              <a:pPr/>
              <a:t>14/11/2015</a:t>
            </a:fld>
            <a:endParaRPr lang="es-CO"/>
          </a:p>
        </p:txBody>
      </p:sp>
      <p:sp>
        <p:nvSpPr>
          <p:cNvPr id="6" name="Marcador de pie de página 5"/>
          <p:cNvSpPr>
            <a:spLocks noGrp="1"/>
          </p:cNvSpPr>
          <p:nvPr>
            <p:ph type="ftr" sz="quarter" idx="11"/>
          </p:nvPr>
        </p:nvSpPr>
        <p:spPr/>
        <p:txBody>
          <a:bodyPr/>
          <a:lstStyle/>
          <a:p>
            <a:endParaRPr lang="es-CO">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D122222F-80C9-4A9C-9DA0-833DE85BEB3F}" type="slidenum">
              <a:rPr lang="es-CO"/>
              <a:pPr/>
              <a:t>‹Nº›</a:t>
            </a:fld>
            <a:endParaRPr lang="es-CO"/>
          </a:p>
        </p:txBody>
      </p:sp>
    </p:spTree>
    <p:extLst>
      <p:ext uri="{BB962C8B-B14F-4D97-AF65-F5344CB8AC3E}">
        <p14:creationId xmlns:p14="http://schemas.microsoft.com/office/powerpoint/2010/main" val="7716008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11"/>
          <p:cNvSpPr/>
          <p:nvPr userDrawn="1"/>
        </p:nvSpPr>
        <p:spPr>
          <a:xfrm>
            <a:off x="0" y="261938"/>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pPr>
            <a:endParaRPr lang="es-CO" sz="1800" b="0">
              <a:solidFill>
                <a:srgbClr val="FFFFFF"/>
              </a:solidFill>
              <a:ea typeface="ＭＳ Ｐゴシック" charset="0"/>
              <a:cs typeface="ＭＳ Ｐゴシック" charset="0"/>
            </a:endParaRPr>
          </a:p>
        </p:txBody>
      </p:sp>
      <p:grpSp>
        <p:nvGrpSpPr>
          <p:cNvPr id="5" name="7 Grupo"/>
          <p:cNvGrpSpPr>
            <a:grpSpLocks/>
          </p:cNvGrpSpPr>
          <p:nvPr userDrawn="1"/>
        </p:nvGrpSpPr>
        <p:grpSpPr bwMode="auto">
          <a:xfrm>
            <a:off x="431800" y="114300"/>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_tradnl" smtClean="0"/>
              <a:t>Click to edit Master title style</a:t>
            </a:r>
            <a:endParaRPr lang="en-US" dirty="0"/>
          </a:p>
        </p:txBody>
      </p:sp>
      <p:sp>
        <p:nvSpPr>
          <p:cNvPr id="3" name="2 Marcador de contenido"/>
          <p:cNvSpPr>
            <a:spLocks noGrp="1"/>
          </p:cNvSpPr>
          <p:nvPr>
            <p:ph idx="1"/>
          </p:nvPr>
        </p:nvSpPr>
        <p:spPr>
          <a:xfrm>
            <a:off x="457200" y="2714621"/>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8" name="3 Marcador de fecha"/>
          <p:cNvSpPr>
            <a:spLocks noGrp="1"/>
          </p:cNvSpPr>
          <p:nvPr>
            <p:ph type="dt" sz="half" idx="10"/>
          </p:nvPr>
        </p:nvSpPr>
        <p:spPr/>
        <p:txBody>
          <a:bodyPr/>
          <a:lstStyle>
            <a:lvl1pPr>
              <a:defRPr/>
            </a:lvl1pPr>
          </a:lstStyle>
          <a:p>
            <a:fld id="{62A2A3A4-38A7-FA42-9E29-B682E8FF98BE}" type="datetime1">
              <a:rPr lang="en-US"/>
              <a:pPr/>
              <a:t>11/14/2015</a:t>
            </a:fld>
            <a:endParaRPr lang="en-US"/>
          </a:p>
        </p:txBody>
      </p:sp>
      <p:sp>
        <p:nvSpPr>
          <p:cNvPr id="9" name="4 Marcador de pie de página"/>
          <p:cNvSpPr>
            <a:spLocks noGrp="1"/>
          </p:cNvSpPr>
          <p:nvPr>
            <p:ph type="ftr" sz="quarter" idx="11"/>
          </p:nvPr>
        </p:nvSpPr>
        <p:spPr/>
        <p:txBody>
          <a:bodyPr/>
          <a:lstStyle>
            <a:lvl1pPr>
              <a:defRPr/>
            </a:lvl1pPr>
          </a:lstStyle>
          <a:p>
            <a:endParaRPr lang="es-CO"/>
          </a:p>
        </p:txBody>
      </p:sp>
      <p:sp>
        <p:nvSpPr>
          <p:cNvPr id="10" name="5 Marcador de número de diapositiva"/>
          <p:cNvSpPr>
            <a:spLocks noGrp="1"/>
          </p:cNvSpPr>
          <p:nvPr>
            <p:ph type="sldNum" sz="quarter" idx="12"/>
          </p:nvPr>
        </p:nvSpPr>
        <p:spPr/>
        <p:txBody>
          <a:bodyPr/>
          <a:lstStyle>
            <a:lvl1pPr>
              <a:defRPr/>
            </a:lvl1pPr>
          </a:lstStyle>
          <a:p>
            <a:fld id="{978213B0-6FC6-8E47-8F8F-73960BF6B543}" type="slidenum">
              <a:rPr lang="en-US"/>
              <a:pPr/>
              <a:t>‹Nº›</a:t>
            </a:fld>
            <a:endParaRPr lang="en-US"/>
          </a:p>
        </p:txBody>
      </p:sp>
    </p:spTree>
    <p:extLst>
      <p:ext uri="{BB962C8B-B14F-4D97-AF65-F5344CB8AC3E}">
        <p14:creationId xmlns:p14="http://schemas.microsoft.com/office/powerpoint/2010/main" val="20913646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_tradnl" smtClean="0"/>
              <a:t>Click to edit Master title style</a:t>
            </a:r>
            <a:endParaRPr lang="en-US" dirty="0"/>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399" indent="0">
              <a:buNone/>
              <a:defRPr sz="1600">
                <a:solidFill>
                  <a:schemeClr val="tx1">
                    <a:tint val="75000"/>
                  </a:schemeClr>
                </a:solidFill>
              </a:defRPr>
            </a:lvl3pPr>
            <a:lvl4pPr marL="1371599" indent="0">
              <a:buNone/>
              <a:defRPr sz="1400">
                <a:solidFill>
                  <a:schemeClr val="tx1">
                    <a:tint val="75000"/>
                  </a:schemeClr>
                </a:solidFill>
              </a:defRPr>
            </a:lvl4pPr>
            <a:lvl5pPr marL="1828798" indent="0">
              <a:buNone/>
              <a:defRPr sz="1400">
                <a:solidFill>
                  <a:schemeClr val="tx1">
                    <a:tint val="75000"/>
                  </a:schemeClr>
                </a:solidFill>
              </a:defRPr>
            </a:lvl5pPr>
            <a:lvl6pPr marL="2285998" indent="0">
              <a:buNone/>
              <a:defRPr sz="1400">
                <a:solidFill>
                  <a:schemeClr val="tx1">
                    <a:tint val="75000"/>
                  </a:schemeClr>
                </a:solidFill>
              </a:defRPr>
            </a:lvl6pPr>
            <a:lvl7pPr marL="2743197" indent="0">
              <a:buNone/>
              <a:defRPr sz="1400">
                <a:solidFill>
                  <a:schemeClr val="tx1">
                    <a:tint val="75000"/>
                  </a:schemeClr>
                </a:solidFill>
              </a:defRPr>
            </a:lvl7pPr>
            <a:lvl8pPr marL="3200397" indent="0">
              <a:buNone/>
              <a:defRPr sz="1400">
                <a:solidFill>
                  <a:schemeClr val="tx1">
                    <a:tint val="75000"/>
                  </a:schemeClr>
                </a:solidFill>
              </a:defRPr>
            </a:lvl8pPr>
            <a:lvl9pPr marL="3657596" indent="0">
              <a:buNone/>
              <a:defRPr sz="1400">
                <a:solidFill>
                  <a:schemeClr val="tx1">
                    <a:tint val="75000"/>
                  </a:schemeClr>
                </a:solidFill>
              </a:defRPr>
            </a:lvl9pPr>
          </a:lstStyle>
          <a:p>
            <a:pPr lvl="0"/>
            <a:r>
              <a:rPr lang="es-ES_tradnl" smtClean="0"/>
              <a:t>Click to edit Master text styles</a:t>
            </a:r>
          </a:p>
        </p:txBody>
      </p:sp>
      <p:sp>
        <p:nvSpPr>
          <p:cNvPr id="4" name="3 Marcador de fecha"/>
          <p:cNvSpPr>
            <a:spLocks noGrp="1"/>
          </p:cNvSpPr>
          <p:nvPr>
            <p:ph type="dt" sz="half" idx="10"/>
          </p:nvPr>
        </p:nvSpPr>
        <p:spPr/>
        <p:txBody>
          <a:bodyPr/>
          <a:lstStyle>
            <a:lvl1pPr>
              <a:defRPr/>
            </a:lvl1pPr>
          </a:lstStyle>
          <a:p>
            <a:fld id="{8D9D3102-B300-BB43-BF54-C496A8CBEB54}" type="datetime1">
              <a:rPr lang="en-US"/>
              <a:pPr/>
              <a:t>11/14/2015</a:t>
            </a:fld>
            <a:endParaRPr lang="en-US"/>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47231A24-C5AE-4C4D-A6E8-56E4312B5894}" type="slidenum">
              <a:rPr lang="en-US"/>
              <a:pPr/>
              <a:t>‹Nº›</a:t>
            </a:fld>
            <a:endParaRPr lang="en-US"/>
          </a:p>
        </p:txBody>
      </p:sp>
    </p:spTree>
    <p:extLst>
      <p:ext uri="{BB962C8B-B14F-4D97-AF65-F5344CB8AC3E}">
        <p14:creationId xmlns:p14="http://schemas.microsoft.com/office/powerpoint/2010/main" val="25703598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1" y="4800601"/>
            <a:ext cx="8572560" cy="566738"/>
          </a:xfrm>
        </p:spPr>
        <p:txBody>
          <a:bodyPr anchor="b"/>
          <a:lstStyle>
            <a:lvl1pPr algn="ctr">
              <a:defRPr sz="2400" b="1">
                <a:solidFill>
                  <a:srgbClr val="800000"/>
                </a:solidFill>
                <a:latin typeface="Arial" pitchFamily="34" charset="0"/>
                <a:cs typeface="Arial" pitchFamily="34" charset="0"/>
              </a:defRPr>
            </a:lvl1pPr>
          </a:lstStyle>
          <a:p>
            <a:r>
              <a:rPr lang="es-ES_tradnl" smtClean="0"/>
              <a:t>Click to edit Master title style</a:t>
            </a:r>
            <a:endParaRPr lang="en-US" dirty="0"/>
          </a:p>
        </p:txBody>
      </p:sp>
      <p:sp>
        <p:nvSpPr>
          <p:cNvPr id="3" name="2 Marcador de posición de imagen"/>
          <p:cNvSpPr>
            <a:spLocks noGrp="1"/>
          </p:cNvSpPr>
          <p:nvPr>
            <p:ph type="pic" idx="1"/>
          </p:nvPr>
        </p:nvSpPr>
        <p:spPr>
          <a:xfrm>
            <a:off x="285721" y="1428736"/>
            <a:ext cx="8572560" cy="3298839"/>
          </a:xfrm>
        </p:spPr>
        <p:txBody>
          <a:bodyPr rtlCol="0">
            <a:normAutofit/>
          </a:bodyPr>
          <a:lstStyle>
            <a:lvl1pPr marL="0" indent="0">
              <a:buNone/>
              <a:defRPr sz="3200"/>
            </a:lvl1pPr>
            <a:lvl2pPr marL="457200" indent="0">
              <a:buNone/>
              <a:defRPr sz="2800"/>
            </a:lvl2pPr>
            <a:lvl3pPr marL="914399" indent="0">
              <a:buNone/>
              <a:defRPr sz="2400"/>
            </a:lvl3pPr>
            <a:lvl4pPr marL="1371599" indent="0">
              <a:buNone/>
              <a:defRPr sz="2000"/>
            </a:lvl4pPr>
            <a:lvl5pPr marL="1828798" indent="0">
              <a:buNone/>
              <a:defRPr sz="2000"/>
            </a:lvl5pPr>
            <a:lvl6pPr marL="2285998" indent="0">
              <a:buNone/>
              <a:defRPr sz="2000"/>
            </a:lvl6pPr>
            <a:lvl7pPr marL="2743197" indent="0">
              <a:buNone/>
              <a:defRPr sz="2000"/>
            </a:lvl7pPr>
            <a:lvl8pPr marL="3200397" indent="0">
              <a:buNone/>
              <a:defRPr sz="2000"/>
            </a:lvl8pPr>
            <a:lvl9pPr marL="3657596" indent="0">
              <a:buNone/>
              <a:defRPr sz="2000"/>
            </a:lvl9pPr>
          </a:lstStyle>
          <a:p>
            <a:pPr lvl="0"/>
            <a:r>
              <a:rPr lang="es-ES_tradnl" noProof="0" smtClean="0"/>
              <a:t>Drag picture to placeholder or click icon to add</a:t>
            </a:r>
            <a:endParaRPr lang="en-US" noProof="0" dirty="0" smtClean="0"/>
          </a:p>
        </p:txBody>
      </p:sp>
      <p:sp>
        <p:nvSpPr>
          <p:cNvPr id="4" name="3 Marcador de texto"/>
          <p:cNvSpPr>
            <a:spLocks noGrp="1"/>
          </p:cNvSpPr>
          <p:nvPr>
            <p:ph type="body" sz="half" idx="2"/>
          </p:nvPr>
        </p:nvSpPr>
        <p:spPr>
          <a:xfrm>
            <a:off x="285721"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399" indent="0">
              <a:buNone/>
              <a:defRPr sz="1000"/>
            </a:lvl3pPr>
            <a:lvl4pPr marL="1371599" indent="0">
              <a:buNone/>
              <a:defRPr sz="900"/>
            </a:lvl4pPr>
            <a:lvl5pPr marL="1828798" indent="0">
              <a:buNone/>
              <a:defRPr sz="900"/>
            </a:lvl5pPr>
            <a:lvl6pPr marL="2285998" indent="0">
              <a:buNone/>
              <a:defRPr sz="900"/>
            </a:lvl6pPr>
            <a:lvl7pPr marL="2743197" indent="0">
              <a:buNone/>
              <a:defRPr sz="900"/>
            </a:lvl7pPr>
            <a:lvl8pPr marL="3200397" indent="0">
              <a:buNone/>
              <a:defRPr sz="900"/>
            </a:lvl8pPr>
            <a:lvl9pPr marL="3657596" indent="0">
              <a:buNone/>
              <a:defRPr sz="900"/>
            </a:lvl9pPr>
          </a:lstStyle>
          <a:p>
            <a:pPr lvl="0"/>
            <a:r>
              <a:rPr lang="es-ES_tradnl" smtClean="0"/>
              <a:t>Click to edit Master text styles</a:t>
            </a:r>
          </a:p>
        </p:txBody>
      </p:sp>
      <p:sp>
        <p:nvSpPr>
          <p:cNvPr id="5" name="3 Marcador de fecha"/>
          <p:cNvSpPr>
            <a:spLocks noGrp="1"/>
          </p:cNvSpPr>
          <p:nvPr>
            <p:ph type="dt" sz="half" idx="10"/>
          </p:nvPr>
        </p:nvSpPr>
        <p:spPr/>
        <p:txBody>
          <a:bodyPr/>
          <a:lstStyle>
            <a:lvl1pPr>
              <a:defRPr/>
            </a:lvl1pPr>
          </a:lstStyle>
          <a:p>
            <a:fld id="{33E32B5A-08B2-D340-8EE0-3E0D02A447AF}" type="datetime1">
              <a:rPr lang="en-US"/>
              <a:pPr/>
              <a:t>11/14/2015</a:t>
            </a:fld>
            <a:endParaRPr lang="en-US"/>
          </a:p>
        </p:txBody>
      </p:sp>
      <p:sp>
        <p:nvSpPr>
          <p:cNvPr id="6" name="4 Marcador de pie de página"/>
          <p:cNvSpPr>
            <a:spLocks noGrp="1"/>
          </p:cNvSpPr>
          <p:nvPr>
            <p:ph type="ftr" sz="quarter" idx="11"/>
          </p:nvPr>
        </p:nvSpPr>
        <p:spPr/>
        <p:txBody>
          <a:bodyPr/>
          <a:lstStyle>
            <a:lvl1pPr>
              <a:defRPr/>
            </a:lvl1pPr>
          </a:lstStyle>
          <a:p>
            <a:endParaRPr lang="es-CO"/>
          </a:p>
        </p:txBody>
      </p:sp>
      <p:sp>
        <p:nvSpPr>
          <p:cNvPr id="7" name="5 Marcador de número de diapositiva"/>
          <p:cNvSpPr>
            <a:spLocks noGrp="1"/>
          </p:cNvSpPr>
          <p:nvPr>
            <p:ph type="sldNum" sz="quarter" idx="12"/>
          </p:nvPr>
        </p:nvSpPr>
        <p:spPr/>
        <p:txBody>
          <a:bodyPr/>
          <a:lstStyle>
            <a:lvl1pPr>
              <a:defRPr/>
            </a:lvl1pPr>
          </a:lstStyle>
          <a:p>
            <a:fld id="{161C6406-A2AE-2A46-BD5F-B3476459B5F3}" type="slidenum">
              <a:rPr lang="en-US"/>
              <a:pPr/>
              <a:t>‹Nº›</a:t>
            </a:fld>
            <a:endParaRPr lang="en-US"/>
          </a:p>
        </p:txBody>
      </p:sp>
    </p:spTree>
    <p:extLst>
      <p:ext uri="{BB962C8B-B14F-4D97-AF65-F5344CB8AC3E}">
        <p14:creationId xmlns:p14="http://schemas.microsoft.com/office/powerpoint/2010/main" val="18454707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0FECFED0-332D-447B-8436-EE83ACDA9DC2}" type="datetimeFigureOut">
              <a:rPr lang="es-CO" smtClean="0">
                <a:solidFill>
                  <a:prstClr val="black">
                    <a:tint val="75000"/>
                  </a:prstClr>
                </a:solidFill>
              </a:rPr>
              <a:pPr/>
              <a:t>14/11/2015</a:t>
            </a:fld>
            <a:endParaRPr lang="es-C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BB3BCF1A-7CA7-48C8-8543-55943BA362C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4288242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0FECFED0-332D-447B-8436-EE83ACDA9DC2}" type="datetimeFigureOut">
              <a:rPr lang="es-CO" smtClean="0">
                <a:solidFill>
                  <a:prstClr val="black">
                    <a:tint val="75000"/>
                  </a:prstClr>
                </a:solidFill>
              </a:rPr>
              <a:pPr/>
              <a:t>14/11/2015</a:t>
            </a:fld>
            <a:endParaRPr lang="es-C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BB3BCF1A-7CA7-48C8-8543-55943BA362C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3435083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Titulo">
    <p:spTree>
      <p:nvGrpSpPr>
        <p:cNvPr id="1" name=""/>
        <p:cNvGrpSpPr/>
        <p:nvPr/>
      </p:nvGrpSpPr>
      <p:grpSpPr>
        <a:xfrm>
          <a:off x="0" y="0"/>
          <a:ext cx="0" cy="0"/>
          <a:chOff x="0" y="0"/>
          <a:chExt cx="0" cy="0"/>
        </a:xfrm>
      </p:grpSpPr>
      <p:sp>
        <p:nvSpPr>
          <p:cNvPr id="4" name="3 Marcador de fecha"/>
          <p:cNvSpPr>
            <a:spLocks noGrp="1"/>
          </p:cNvSpPr>
          <p:nvPr>
            <p:ph type="dt" sz="half" idx="10"/>
          </p:nvPr>
        </p:nvSpPr>
        <p:spPr>
          <a:xfrm>
            <a:off x="457200" y="6356350"/>
            <a:ext cx="2133600" cy="365125"/>
          </a:xfrm>
          <a:prstGeom prst="rect">
            <a:avLst/>
          </a:prstGeom>
        </p:spPr>
        <p:txBody>
          <a:bodyPr/>
          <a:lstStyle/>
          <a:p>
            <a:fld id="{57A615DE-3D0F-4EE1-B1A7-DED8F4937CF5}" type="datetimeFigureOut">
              <a:rPr lang="es-CO" smtClean="0">
                <a:solidFill>
                  <a:prstClr val="black">
                    <a:tint val="75000"/>
                  </a:prstClr>
                </a:solidFill>
              </a:rPr>
              <a:pPr/>
              <a:t>14/11/2015</a:t>
            </a:fld>
            <a:endParaRPr lang="es-CO">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186390E-A369-47C8-82AD-D961993E8F0F}"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02610551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userDrawn="1"/>
        </p:nvSpPr>
        <p:spPr>
          <a:xfrm>
            <a:off x="0" y="261938"/>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s-CO" smtClean="0">
              <a:solidFill>
                <a:srgbClr val="FFFFFF"/>
              </a:solidFill>
              <a:ea typeface="ＭＳ Ｐゴシック" charset="0"/>
              <a:cs typeface="ＭＳ Ｐゴシック" charset="0"/>
            </a:endParaRPr>
          </a:p>
        </p:txBody>
      </p:sp>
      <p:grpSp>
        <p:nvGrpSpPr>
          <p:cNvPr id="5" name="7 Grupo"/>
          <p:cNvGrpSpPr>
            <a:grpSpLocks/>
          </p:cNvGrpSpPr>
          <p:nvPr userDrawn="1"/>
        </p:nvGrpSpPr>
        <p:grpSpPr bwMode="auto">
          <a:xfrm>
            <a:off x="431800" y="114300"/>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8" name="3 Marcador de fecha"/>
          <p:cNvSpPr>
            <a:spLocks noGrp="1"/>
          </p:cNvSpPr>
          <p:nvPr>
            <p:ph type="dt" sz="half" idx="10"/>
          </p:nvPr>
        </p:nvSpPr>
        <p:spPr/>
        <p:txBody>
          <a:bodyPr/>
          <a:lstStyle>
            <a:lvl1pPr>
              <a:defRPr/>
            </a:lvl1pPr>
          </a:lstStyle>
          <a:p>
            <a:fld id="{2FF0FA2F-9444-C04C-B3ED-71C742F911FB}" type="datetime1">
              <a:rPr lang="en-US"/>
              <a:pPr/>
              <a:t>11/14/2015</a:t>
            </a:fld>
            <a:endParaRPr lang="en-US"/>
          </a:p>
        </p:txBody>
      </p:sp>
      <p:sp>
        <p:nvSpPr>
          <p:cNvPr id="9" name="4 Marcador de pie de página"/>
          <p:cNvSpPr>
            <a:spLocks noGrp="1"/>
          </p:cNvSpPr>
          <p:nvPr>
            <p:ph type="ftr" sz="quarter" idx="11"/>
          </p:nvPr>
        </p:nvSpPr>
        <p:spPr/>
        <p:txBody>
          <a:bodyPr/>
          <a:lstStyle>
            <a:lvl1pPr>
              <a:defRPr/>
            </a:lvl1pPr>
          </a:lstStyle>
          <a:p>
            <a:endParaRPr lang="es-CO"/>
          </a:p>
        </p:txBody>
      </p:sp>
      <p:sp>
        <p:nvSpPr>
          <p:cNvPr id="10" name="5 Marcador de número de diapositiva"/>
          <p:cNvSpPr>
            <a:spLocks noGrp="1"/>
          </p:cNvSpPr>
          <p:nvPr>
            <p:ph type="sldNum" sz="quarter" idx="12"/>
          </p:nvPr>
        </p:nvSpPr>
        <p:spPr/>
        <p:txBody>
          <a:bodyPr/>
          <a:lstStyle>
            <a:lvl1pPr>
              <a:defRPr/>
            </a:lvl1pPr>
          </a:lstStyle>
          <a:p>
            <a:fld id="{A2D15073-1BA8-C443-B099-1BBDDC78AE66}" type="slidenum">
              <a:rPr lang="en-US"/>
              <a:pPr/>
              <a:t>‹Nº›</a:t>
            </a:fld>
            <a:endParaRPr lang="en-US"/>
          </a:p>
        </p:txBody>
      </p:sp>
    </p:spTree>
    <p:extLst>
      <p:ext uri="{BB962C8B-B14F-4D97-AF65-F5344CB8AC3E}">
        <p14:creationId xmlns:p14="http://schemas.microsoft.com/office/powerpoint/2010/main" val="141462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userDrawn="1"/>
        </p:nvSpPr>
        <p:spPr>
          <a:xfrm>
            <a:off x="1" y="261940"/>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s-CO" smtClean="0">
              <a:solidFill>
                <a:srgbClr val="FFFFFF"/>
              </a:solidFill>
              <a:latin typeface="Calibri" charset="0"/>
              <a:ea typeface="ＭＳ Ｐゴシック" charset="0"/>
              <a:cs typeface="ＭＳ Ｐゴシック" charset="0"/>
            </a:endParaRPr>
          </a:p>
        </p:txBody>
      </p:sp>
      <p:grpSp>
        <p:nvGrpSpPr>
          <p:cNvPr id="5" name="7 Grupo"/>
          <p:cNvGrpSpPr>
            <a:grpSpLocks/>
          </p:cNvGrpSpPr>
          <p:nvPr userDrawn="1"/>
        </p:nvGrpSpPr>
        <p:grpSpPr bwMode="auto">
          <a:xfrm>
            <a:off x="431801" y="114302"/>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2"/>
            <a:ext cx="8229600" cy="3411543"/>
          </a:xfr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8" name="3 Marcador de fecha"/>
          <p:cNvSpPr>
            <a:spLocks noGrp="1"/>
          </p:cNvSpPr>
          <p:nvPr>
            <p:ph type="dt" sz="half" idx="10"/>
          </p:nvPr>
        </p:nvSpPr>
        <p:spPr/>
        <p:txBody>
          <a:bodyPr/>
          <a:lstStyle>
            <a:lvl1pPr>
              <a:defRPr/>
            </a:lvl1pPr>
          </a:lstStyle>
          <a:p>
            <a:fld id="{2FF0FA2F-9444-C04C-B3ED-71C742F911FB}" type="datetime1">
              <a:rPr lang="en-US"/>
              <a:pPr/>
              <a:t>11/14/2015</a:t>
            </a:fld>
            <a:endParaRPr lang="en-US"/>
          </a:p>
        </p:txBody>
      </p:sp>
      <p:sp>
        <p:nvSpPr>
          <p:cNvPr id="9" name="4 Marcador de pie de página"/>
          <p:cNvSpPr>
            <a:spLocks noGrp="1"/>
          </p:cNvSpPr>
          <p:nvPr>
            <p:ph type="ftr" sz="quarter" idx="11"/>
          </p:nvPr>
        </p:nvSpPr>
        <p:spPr/>
        <p:txBody>
          <a:bodyPr/>
          <a:lstStyle>
            <a:lvl1pPr>
              <a:defRPr/>
            </a:lvl1pPr>
          </a:lstStyle>
          <a:p>
            <a:endParaRPr lang="es-CO"/>
          </a:p>
        </p:txBody>
      </p:sp>
      <p:sp>
        <p:nvSpPr>
          <p:cNvPr id="10" name="5 Marcador de número de diapositiva"/>
          <p:cNvSpPr>
            <a:spLocks noGrp="1"/>
          </p:cNvSpPr>
          <p:nvPr>
            <p:ph type="sldNum" sz="quarter" idx="12"/>
          </p:nvPr>
        </p:nvSpPr>
        <p:spPr/>
        <p:txBody>
          <a:bodyPr/>
          <a:lstStyle>
            <a:lvl1pPr>
              <a:defRPr/>
            </a:lvl1pPr>
          </a:lstStyle>
          <a:p>
            <a:fld id="{A2D15073-1BA8-C443-B099-1BBDDC78AE66}" type="slidenum">
              <a:rPr lang="en-US"/>
              <a:pPr/>
              <a:t>‹Nº›</a:t>
            </a:fld>
            <a:endParaRPr lang="en-US"/>
          </a:p>
        </p:txBody>
      </p:sp>
    </p:spTree>
    <p:extLst>
      <p:ext uri="{BB962C8B-B14F-4D97-AF65-F5344CB8AC3E}">
        <p14:creationId xmlns:p14="http://schemas.microsoft.com/office/powerpoint/2010/main" val="116729619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8884A6C8-45D1-A141-AE95-FD53418D6291}" type="datetime1">
              <a:rPr lang="en-US"/>
              <a:pPr/>
              <a:t>11/14/2015</a:t>
            </a:fld>
            <a:endParaRPr lang="en-US"/>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B6613E03-2728-254B-AB42-C028C378DFEC}" type="slidenum">
              <a:rPr lang="en-US"/>
              <a:pPr/>
              <a:t>‹Nº›</a:t>
            </a:fld>
            <a:endParaRPr lang="en-US"/>
          </a:p>
        </p:txBody>
      </p:sp>
    </p:spTree>
    <p:extLst>
      <p:ext uri="{BB962C8B-B14F-4D97-AF65-F5344CB8AC3E}">
        <p14:creationId xmlns:p14="http://schemas.microsoft.com/office/powerpoint/2010/main" val="21007682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B931F250-3B68-054F-AA34-E53CB6824719}" type="datetime1">
              <a:rPr lang="en-US"/>
              <a:pPr/>
              <a:t>11/14/2015</a:t>
            </a:fld>
            <a:endParaRPr lang="en-US"/>
          </a:p>
        </p:txBody>
      </p:sp>
      <p:sp>
        <p:nvSpPr>
          <p:cNvPr id="6" name="4 Marcador de pie de página"/>
          <p:cNvSpPr>
            <a:spLocks noGrp="1"/>
          </p:cNvSpPr>
          <p:nvPr>
            <p:ph type="ftr" sz="quarter" idx="11"/>
          </p:nvPr>
        </p:nvSpPr>
        <p:spPr/>
        <p:txBody>
          <a:bodyPr/>
          <a:lstStyle>
            <a:lvl1pPr>
              <a:defRPr/>
            </a:lvl1pPr>
          </a:lstStyle>
          <a:p>
            <a:endParaRPr lang="es-CO"/>
          </a:p>
        </p:txBody>
      </p:sp>
      <p:sp>
        <p:nvSpPr>
          <p:cNvPr id="7" name="5 Marcador de número de diapositiva"/>
          <p:cNvSpPr>
            <a:spLocks noGrp="1"/>
          </p:cNvSpPr>
          <p:nvPr>
            <p:ph type="sldNum" sz="quarter" idx="12"/>
          </p:nvPr>
        </p:nvSpPr>
        <p:spPr/>
        <p:txBody>
          <a:bodyPr/>
          <a:lstStyle>
            <a:lvl1pPr>
              <a:defRPr/>
            </a:lvl1pPr>
          </a:lstStyle>
          <a:p>
            <a:fld id="{33CC0CA1-CE4E-CE4A-919F-8AEAD16748BC}" type="slidenum">
              <a:rPr lang="en-US"/>
              <a:pPr/>
              <a:t>‹Nº›</a:t>
            </a:fld>
            <a:endParaRPr lang="en-US"/>
          </a:p>
        </p:txBody>
      </p:sp>
    </p:spTree>
    <p:extLst>
      <p:ext uri="{BB962C8B-B14F-4D97-AF65-F5344CB8AC3E}">
        <p14:creationId xmlns:p14="http://schemas.microsoft.com/office/powerpoint/2010/main" val="9316138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5EBA7432-2DBF-4F4C-A44E-7BFCFC90EEAB}" type="datetime1">
              <a:rPr lang="es-CO"/>
              <a:pPr>
                <a:defRPr/>
              </a:pPr>
              <a:t>14/11/2015</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ltLang="es-CO"/>
          </a:p>
        </p:txBody>
      </p:sp>
      <p:sp>
        <p:nvSpPr>
          <p:cNvPr id="6" name="5 Marcador de número de diapositiva"/>
          <p:cNvSpPr>
            <a:spLocks noGrp="1"/>
          </p:cNvSpPr>
          <p:nvPr>
            <p:ph type="sldNum" sz="quarter" idx="12"/>
          </p:nvPr>
        </p:nvSpPr>
        <p:spPr/>
        <p:txBody>
          <a:bodyPr/>
          <a:lstStyle>
            <a:lvl1pPr>
              <a:defRPr/>
            </a:lvl1pPr>
          </a:lstStyle>
          <a:p>
            <a:pPr>
              <a:defRPr/>
            </a:pPr>
            <a:fld id="{F7676FE6-26F0-6144-A3D2-364C5B731F29}" type="slidenum">
              <a:rPr lang="es-CO"/>
              <a:pPr>
                <a:defRPr/>
              </a:pPr>
              <a:t>‹Nº›</a:t>
            </a:fld>
            <a:endParaRPr lang="es-CO"/>
          </a:p>
        </p:txBody>
      </p:sp>
    </p:spTree>
    <p:extLst>
      <p:ext uri="{BB962C8B-B14F-4D97-AF65-F5344CB8AC3E}">
        <p14:creationId xmlns:p14="http://schemas.microsoft.com/office/powerpoint/2010/main" val="23217354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90CDBB8-D14F-49CF-B762-92DFE78F869A}" type="datetime1">
              <a:rPr lang="es-ES" altLang="es-CO"/>
              <a:pPr>
                <a:defRPr/>
              </a:pPr>
              <a:t>14/11/2015</a:t>
            </a:fld>
            <a:endParaRPr lang="es-ES" altLang="es-CO"/>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858242B2-DB93-43EB-A3B5-0E43F0BB200A}" type="slidenum">
              <a:rPr lang="es-ES" altLang="es-CO"/>
              <a:pPr>
                <a:defRPr/>
              </a:pPr>
              <a:t>‹Nº›</a:t>
            </a:fld>
            <a:endParaRPr lang="es-ES" altLang="es-CO"/>
          </a:p>
        </p:txBody>
      </p:sp>
    </p:spTree>
    <p:extLst>
      <p:ext uri="{BB962C8B-B14F-4D97-AF65-F5344CB8AC3E}">
        <p14:creationId xmlns:p14="http://schemas.microsoft.com/office/powerpoint/2010/main" val="23935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none">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a:cs typeface="Calibri"/>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8884A6C8-45D1-A141-AE95-FD53418D6291}" type="datetime1">
              <a:rPr lang="en-US"/>
              <a:pPr/>
              <a:t>11/14/2015</a:t>
            </a:fld>
            <a:endParaRPr lang="en-US"/>
          </a:p>
        </p:txBody>
      </p:sp>
      <p:sp>
        <p:nvSpPr>
          <p:cNvPr id="5" name="4 Marcador de pie de página"/>
          <p:cNvSpPr>
            <a:spLocks noGrp="1"/>
          </p:cNvSpPr>
          <p:nvPr>
            <p:ph type="ftr" sz="quarter" idx="11"/>
          </p:nvPr>
        </p:nvSpPr>
        <p:spPr/>
        <p:txBody>
          <a:bodyPr/>
          <a:lstStyle>
            <a:lvl1pPr>
              <a:defRPr/>
            </a:lvl1pPr>
          </a:lstStyle>
          <a:p>
            <a:endParaRPr lang="es-CO"/>
          </a:p>
        </p:txBody>
      </p:sp>
      <p:sp>
        <p:nvSpPr>
          <p:cNvPr id="6" name="5 Marcador de número de diapositiva"/>
          <p:cNvSpPr>
            <a:spLocks noGrp="1"/>
          </p:cNvSpPr>
          <p:nvPr>
            <p:ph type="sldNum" sz="quarter" idx="12"/>
          </p:nvPr>
        </p:nvSpPr>
        <p:spPr/>
        <p:txBody>
          <a:bodyPr/>
          <a:lstStyle>
            <a:lvl1pPr>
              <a:defRPr/>
            </a:lvl1pPr>
          </a:lstStyle>
          <a:p>
            <a:fld id="{B6613E03-2728-254B-AB42-C028C378DFEC}" type="slidenum">
              <a:rPr lang="en-US"/>
              <a:pPr/>
              <a:t>‹Nº›</a:t>
            </a:fld>
            <a:endParaRPr lang="en-US"/>
          </a:p>
        </p:txBody>
      </p:sp>
    </p:spTree>
    <p:extLst>
      <p:ext uri="{BB962C8B-B14F-4D97-AF65-F5344CB8AC3E}">
        <p14:creationId xmlns:p14="http://schemas.microsoft.com/office/powerpoint/2010/main" val="3472957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Calibri"/>
                <a:cs typeface="Calibri"/>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7"/>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Calibri"/>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B931F250-3B68-054F-AA34-E53CB6824719}" type="datetime1">
              <a:rPr lang="en-US"/>
              <a:pPr/>
              <a:t>11/14/2015</a:t>
            </a:fld>
            <a:endParaRPr lang="en-US"/>
          </a:p>
        </p:txBody>
      </p:sp>
      <p:sp>
        <p:nvSpPr>
          <p:cNvPr id="6" name="4 Marcador de pie de página"/>
          <p:cNvSpPr>
            <a:spLocks noGrp="1"/>
          </p:cNvSpPr>
          <p:nvPr>
            <p:ph type="ftr" sz="quarter" idx="11"/>
          </p:nvPr>
        </p:nvSpPr>
        <p:spPr/>
        <p:txBody>
          <a:bodyPr/>
          <a:lstStyle>
            <a:lvl1pPr>
              <a:defRPr/>
            </a:lvl1pPr>
          </a:lstStyle>
          <a:p>
            <a:endParaRPr lang="es-CO"/>
          </a:p>
        </p:txBody>
      </p:sp>
      <p:sp>
        <p:nvSpPr>
          <p:cNvPr id="7" name="5 Marcador de número de diapositiva"/>
          <p:cNvSpPr>
            <a:spLocks noGrp="1"/>
          </p:cNvSpPr>
          <p:nvPr>
            <p:ph type="sldNum" sz="quarter" idx="12"/>
          </p:nvPr>
        </p:nvSpPr>
        <p:spPr/>
        <p:txBody>
          <a:bodyPr/>
          <a:lstStyle>
            <a:lvl1pPr>
              <a:defRPr/>
            </a:lvl1pPr>
          </a:lstStyle>
          <a:p>
            <a:fld id="{33CC0CA1-CE4E-CE4A-919F-8AEAD16748BC}" type="slidenum">
              <a:rPr lang="en-US"/>
              <a:pPr/>
              <a:t>‹Nº›</a:t>
            </a:fld>
            <a:endParaRPr lang="en-US"/>
          </a:p>
        </p:txBody>
      </p:sp>
    </p:spTree>
    <p:extLst>
      <p:ext uri="{BB962C8B-B14F-4D97-AF65-F5344CB8AC3E}">
        <p14:creationId xmlns:p14="http://schemas.microsoft.com/office/powerpoint/2010/main" val="1554020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ortada">
    <p:spTree>
      <p:nvGrpSpPr>
        <p:cNvPr id="1" name=""/>
        <p:cNvGrpSpPr/>
        <p:nvPr/>
      </p:nvGrpSpPr>
      <p:grpSpPr>
        <a:xfrm>
          <a:off x="0" y="0"/>
          <a:ext cx="0" cy="0"/>
          <a:chOff x="0" y="0"/>
          <a:chExt cx="0" cy="0"/>
        </a:xfrm>
      </p:grpSpPr>
      <p:pic>
        <p:nvPicPr>
          <p:cNvPr id="3" name="7 Imagen"/>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p:nvSpPr>
        <p:spPr>
          <a:xfrm>
            <a:off x="179390" y="1196979"/>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s-CO" sz="1800" b="0" dirty="0">
              <a:solidFill>
                <a:prstClr val="white"/>
              </a:solidFill>
              <a:latin typeface="Calibri"/>
            </a:endParaRPr>
          </a:p>
        </p:txBody>
      </p:sp>
      <p:grpSp>
        <p:nvGrpSpPr>
          <p:cNvPr id="5" name="7 Grupo"/>
          <p:cNvGrpSpPr>
            <a:grpSpLocks/>
          </p:cNvGrpSpPr>
          <p:nvPr/>
        </p:nvGrpSpPr>
        <p:grpSpPr bwMode="auto">
          <a:xfrm>
            <a:off x="611190" y="1047750"/>
            <a:ext cx="4432300" cy="1155700"/>
            <a:chOff x="6189257" y="6093296"/>
            <a:chExt cx="2919247" cy="757382"/>
          </a:xfrm>
        </p:grpSpPr>
        <p:pic>
          <p:nvPicPr>
            <p:cNvPr id="7" name="8 Imagen"/>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9 Imagen"/>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1 Título"/>
          <p:cNvSpPr>
            <a:spLocks noGrp="1"/>
          </p:cNvSpPr>
          <p:nvPr>
            <p:ph type="title"/>
          </p:nvPr>
        </p:nvSpPr>
        <p:spPr>
          <a:xfrm>
            <a:off x="722313" y="4406904"/>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9" name="3 Marcador de fecha"/>
          <p:cNvSpPr>
            <a:spLocks noGrp="1"/>
          </p:cNvSpPr>
          <p:nvPr>
            <p:ph type="dt" sz="half" idx="10"/>
          </p:nvPr>
        </p:nvSpPr>
        <p:spPr/>
        <p:txBody>
          <a:bodyPr rtlCol="0"/>
          <a:lstStyle>
            <a:lvl1pPr>
              <a:defRPr>
                <a:solidFill>
                  <a:schemeClr val="bg1"/>
                </a:solidFill>
                <a:latin typeface="Arial" pitchFamily="34" charset="0"/>
                <a:ea typeface="ＭＳ Ｐゴシック" pitchFamily="34" charset="-128"/>
                <a:cs typeface="+mn-cs"/>
              </a:defRPr>
            </a:lvl1pPr>
          </a:lstStyle>
          <a:p>
            <a:fld id="{E5913C49-45AE-4926-BFC9-EBF79FA12E5C}" type="datetimeFigureOut">
              <a:rPr lang="en-US" smtClean="0">
                <a:solidFill>
                  <a:prstClr val="white"/>
                </a:solidFill>
              </a:rPr>
              <a:pPr/>
              <a:t>11/14/2015</a:t>
            </a:fld>
            <a:endParaRPr lang="en-US" dirty="0">
              <a:solidFill>
                <a:prstClr val="white"/>
              </a:solidFill>
            </a:endParaRPr>
          </a:p>
        </p:txBody>
      </p:sp>
      <p:sp>
        <p:nvSpPr>
          <p:cNvPr id="10" name="4 Marcador de pie de página"/>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11" name="5 Marcador de número de diapositiva"/>
          <p:cNvSpPr>
            <a:spLocks noGrp="1"/>
          </p:cNvSpPr>
          <p:nvPr>
            <p:ph type="sldNum" sz="quarter" idx="12"/>
          </p:nvPr>
        </p:nvSpPr>
        <p:spPr/>
        <p:txBody>
          <a:bodyPr/>
          <a:lstStyle>
            <a:lvl1pPr>
              <a:defRPr>
                <a:solidFill>
                  <a:schemeClr val="bg1"/>
                </a:solidFill>
              </a:defRPr>
            </a:lvl1pPr>
          </a:lstStyle>
          <a:p>
            <a:fld id="{B584B31C-C8E6-4C46-847A-471BE8E42805}" type="slidenum">
              <a:rPr lang="en-US" smtClean="0">
                <a:solidFill>
                  <a:prstClr val="white"/>
                </a:solidFill>
                <a:latin typeface="Calibri"/>
              </a:rPr>
              <a:pPr/>
              <a:t>‹Nº›</a:t>
            </a:fld>
            <a:endParaRPr lang="en-US" dirty="0">
              <a:solidFill>
                <a:prstClr val="white"/>
              </a:solidFill>
              <a:latin typeface="Calibri"/>
            </a:endParaRPr>
          </a:p>
        </p:txBody>
      </p:sp>
    </p:spTree>
    <p:extLst>
      <p:ext uri="{BB962C8B-B14F-4D97-AF65-F5344CB8AC3E}">
        <p14:creationId xmlns:p14="http://schemas.microsoft.com/office/powerpoint/2010/main" val="134346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ángulo 3"/>
          <p:cNvSpPr/>
          <p:nvPr/>
        </p:nvSpPr>
        <p:spPr>
          <a:xfrm>
            <a:off x="2" y="261942"/>
            <a:ext cx="5616575" cy="936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s-CO" sz="1800" b="0" dirty="0">
              <a:solidFill>
                <a:prstClr val="white"/>
              </a:solidFill>
              <a:latin typeface="Calibri"/>
            </a:endParaRPr>
          </a:p>
        </p:txBody>
      </p:sp>
      <p:grpSp>
        <p:nvGrpSpPr>
          <p:cNvPr id="5" name="7 Grupo"/>
          <p:cNvGrpSpPr>
            <a:grpSpLocks/>
          </p:cNvGrpSpPr>
          <p:nvPr/>
        </p:nvGrpSpPr>
        <p:grpSpPr bwMode="auto">
          <a:xfrm>
            <a:off x="431802" y="114304"/>
            <a:ext cx="4432300" cy="1154113"/>
            <a:chOff x="6189257" y="6093296"/>
            <a:chExt cx="2919247" cy="757382"/>
          </a:xfrm>
        </p:grpSpPr>
        <p:pic>
          <p:nvPicPr>
            <p:cNvPr id="6" name="8 Imagen"/>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9 Imagen"/>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contenido"/>
          <p:cNvSpPr>
            <a:spLocks noGrp="1"/>
          </p:cNvSpPr>
          <p:nvPr>
            <p:ph idx="1"/>
          </p:nvPr>
        </p:nvSpPr>
        <p:spPr>
          <a:xfrm>
            <a:off x="457200" y="2714624"/>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3 Marcador de fecha"/>
          <p:cNvSpPr>
            <a:spLocks noGrp="1"/>
          </p:cNvSpPr>
          <p:nvPr>
            <p:ph type="dt" sz="half" idx="10"/>
          </p:nvPr>
        </p:nvSpPr>
        <p:spPr/>
        <p:txBody>
          <a:bodyPr/>
          <a:lstStyle>
            <a:lvl1pPr>
              <a:defRPr/>
            </a:lvl1pPr>
          </a:lstStyle>
          <a:p>
            <a:fld id="{E5913C49-45AE-4926-BFC9-EBF79FA12E5C}" type="datetimeFigureOut">
              <a:rPr lang="en-US" smtClean="0">
                <a:latin typeface="Calibri"/>
              </a:rPr>
              <a:pPr/>
              <a:t>11/14/2015</a:t>
            </a:fld>
            <a:endParaRPr lang="en-US" dirty="0">
              <a:latin typeface="Calibri"/>
            </a:endParaRPr>
          </a:p>
        </p:txBody>
      </p:sp>
      <p:sp>
        <p:nvSpPr>
          <p:cNvPr id="9" name="4 Marcador de pie de página"/>
          <p:cNvSpPr>
            <a:spLocks noGrp="1"/>
          </p:cNvSpPr>
          <p:nvPr>
            <p:ph type="ftr" sz="quarter" idx="11"/>
          </p:nvPr>
        </p:nvSpPr>
        <p:spPr/>
        <p:txBody>
          <a:bodyPr/>
          <a:lstStyle>
            <a:lvl1pPr>
              <a:defRPr/>
            </a:lvl1pPr>
          </a:lstStyle>
          <a:p>
            <a:endParaRPr lang="en-US" dirty="0">
              <a:solidFill>
                <a:prstClr val="black">
                  <a:tint val="75000"/>
                </a:prstClr>
              </a:solidFill>
            </a:endParaRPr>
          </a:p>
        </p:txBody>
      </p:sp>
      <p:sp>
        <p:nvSpPr>
          <p:cNvPr id="10" name="5 Marcador de número de diapositiva"/>
          <p:cNvSpPr>
            <a:spLocks noGrp="1"/>
          </p:cNvSpPr>
          <p:nvPr>
            <p:ph type="sldNum" sz="quarter" idx="12"/>
          </p:nvPr>
        </p:nvSpPr>
        <p:spPr/>
        <p:txBody>
          <a:bodyPr/>
          <a:lstStyle>
            <a:lvl1pPr>
              <a:defRPr/>
            </a:lvl1pPr>
          </a:lstStyle>
          <a:p>
            <a:fld id="{B584B31C-C8E6-4C46-847A-471BE8E42805}" type="slidenum">
              <a:rPr lang="en-US" smtClean="0">
                <a:latin typeface="Calibri"/>
              </a:rPr>
              <a:pPr/>
              <a:t>‹Nº›</a:t>
            </a:fld>
            <a:endParaRPr lang="en-US" dirty="0">
              <a:latin typeface="Calibri"/>
            </a:endParaRPr>
          </a:p>
        </p:txBody>
      </p:sp>
    </p:spTree>
    <p:extLst>
      <p:ext uri="{BB962C8B-B14F-4D97-AF65-F5344CB8AC3E}">
        <p14:creationId xmlns:p14="http://schemas.microsoft.com/office/powerpoint/2010/main" val="2429378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5.xml"/><Relationship Id="rId7" Type="http://schemas.openxmlformats.org/officeDocument/2006/relationships/image" Target="../media/image12.jpeg"/><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theme" Target="../theme/theme11.xml"/><Relationship Id="rId1" Type="http://schemas.openxmlformats.org/officeDocument/2006/relationships/slideLayout" Target="../slideLayouts/slideLayout46.xml"/><Relationship Id="rId5" Type="http://schemas.openxmlformats.org/officeDocument/2006/relationships/image" Target="../media/image24.jpeg"/><Relationship Id="rId4" Type="http://schemas.openxmlformats.org/officeDocument/2006/relationships/image" Target="../media/image23.jpeg"/></Relationships>
</file>

<file path=ppt/slideMasters/_rels/slideMaster12.xml.rels><?xml version="1.0" encoding="UTF-8" standalone="yes"?>
<Relationships xmlns="http://schemas.openxmlformats.org/package/2006/relationships"><Relationship Id="rId3" Type="http://schemas.openxmlformats.org/officeDocument/2006/relationships/theme" Target="../theme/theme12.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png"/></Relationships>
</file>

<file path=ppt/slideMasters/_rels/slideMaster1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51.xml"/><Relationship Id="rId7" Type="http://schemas.openxmlformats.org/officeDocument/2006/relationships/image" Target="../media/image25.jpeg"/><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theme" Target="../theme/theme13.xml"/><Relationship Id="rId5" Type="http://schemas.openxmlformats.org/officeDocument/2006/relationships/slideLayout" Target="../slideLayouts/slideLayout53.xml"/><Relationship Id="rId4" Type="http://schemas.openxmlformats.org/officeDocument/2006/relationships/slideLayout" Target="../slideLayouts/slideLayout52.xml"/><Relationship Id="rId9" Type="http://schemas.openxmlformats.org/officeDocument/2006/relationships/image" Target="../media/image26.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6.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slideLayout" Target="../slideLayouts/slideLayout15.xml"/><Relationship Id="rId7" Type="http://schemas.openxmlformats.org/officeDocument/2006/relationships/image" Target="../media/image2.jpe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15.jpe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5.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15.jpe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6.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6.jpe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7.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4.xml"/><Relationship Id="rId7" Type="http://schemas.openxmlformats.org/officeDocument/2006/relationships/image" Target="../media/image2.jpeg"/><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image" Target="../media/image1.jpeg"/><Relationship Id="rId5" Type="http://schemas.openxmlformats.org/officeDocument/2006/relationships/theme" Target="../theme/theme8.xml"/><Relationship Id="rId4" Type="http://schemas.openxmlformats.org/officeDocument/2006/relationships/slideLayout" Target="../slideLayouts/slideLayout35.xml"/></Relationships>
</file>

<file path=ppt/slideMasters/_rels/slideMaster9.xml.rels><?xml version="1.0" encoding="UTF-8" standalone="yes"?>
<Relationships xmlns="http://schemas.openxmlformats.org/package/2006/relationships"><Relationship Id="rId8" Type="http://schemas.openxmlformats.org/officeDocument/2006/relationships/theme" Target="../theme/theme9.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 Id="rId9" Type="http://schemas.openxmlformats.org/officeDocument/2006/relationships/image" Target="../media/image1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9219" name="2 Marcador de texto"/>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eaLnBrk="0" hangingPunct="0">
              <a:defRPr/>
            </a:pPr>
            <a:fld id="{663D9047-153E-5342-954E-AA2DD4836EB9}" type="datetime1">
              <a:rPr lang="en-US"/>
              <a:pPr eaLnBrk="0" hangingPunct="0">
                <a:defRPr/>
              </a:pPr>
              <a:t>11/14/2015</a:t>
            </a:fld>
            <a:endParaRPr lang="en-U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latin typeface="Arial" pitchFamily="34" charset="0"/>
                <a:ea typeface="ＭＳ Ｐゴシック" pitchFamily="34" charset="-128"/>
                <a:cs typeface="+mn-cs"/>
              </a:defRPr>
            </a:lvl1pPr>
          </a:lstStyle>
          <a:p>
            <a:pPr>
              <a:defRPr/>
            </a:pPr>
            <a:endParaRPr lang="es-CO" altLang="es-CO"/>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eaLnBrk="0" hangingPunct="0">
              <a:defRPr/>
            </a:pPr>
            <a:fld id="{30001D8F-ED46-2540-9F40-714EC8A6FBF3}" type="slidenum">
              <a:rPr lang="en-US"/>
              <a:pPr eaLnBrk="0" hangingPunct="0">
                <a:defRPr/>
              </a:pPr>
              <a:t>‹Nº›</a:t>
            </a:fld>
            <a:endParaRPr lang="en-US"/>
          </a:p>
        </p:txBody>
      </p:sp>
      <p:pic>
        <p:nvPicPr>
          <p:cNvPr id="9223" name="1 Imagen"/>
          <p:cNvPicPr>
            <a:picLocks noChangeAspect="1"/>
          </p:cNvPicPr>
          <p:nvPr userDrawn="1"/>
        </p:nvPicPr>
        <p:blipFill>
          <a:blip r:embed="rId6" cstate="screen">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userDrawn="1"/>
        </p:nvSpPr>
        <p:spPr>
          <a:xfrm>
            <a:off x="179389" y="188913"/>
            <a:ext cx="4968875" cy="10080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b="1">
                <a:solidFill>
                  <a:schemeClr val="tx1"/>
                </a:solidFill>
                <a:latin typeface="Arial" pitchFamily="34" charset="0"/>
                <a:ea typeface="ＭＳ Ｐゴシック" pitchFamily="34" charset="-128"/>
              </a:defRPr>
            </a:lvl1pPr>
            <a:lvl2pPr marL="37931725" indent="-37474525" eaLnBrk="0" hangingPunct="0">
              <a:defRPr sz="2400" b="1">
                <a:solidFill>
                  <a:schemeClr val="tx1"/>
                </a:solidFill>
                <a:latin typeface="Arial" pitchFamily="34" charset="0"/>
                <a:ea typeface="ＭＳ Ｐゴシック" pitchFamily="34" charset="-128"/>
              </a:defRPr>
            </a:lvl2pPr>
            <a:lvl3pPr eaLnBrk="0" hangingPunct="0">
              <a:defRPr sz="2400" b="1">
                <a:solidFill>
                  <a:schemeClr val="tx1"/>
                </a:solidFill>
                <a:latin typeface="Arial" pitchFamily="34" charset="0"/>
                <a:ea typeface="ＭＳ Ｐゴシック" pitchFamily="34" charset="-128"/>
              </a:defRPr>
            </a:lvl3pPr>
            <a:lvl4pPr eaLnBrk="0" hangingPunct="0">
              <a:defRPr sz="2400" b="1">
                <a:solidFill>
                  <a:schemeClr val="tx1"/>
                </a:solidFill>
                <a:latin typeface="Arial" pitchFamily="34" charset="0"/>
                <a:ea typeface="ＭＳ Ｐゴシック" pitchFamily="34" charset="-128"/>
              </a:defRPr>
            </a:lvl4pPr>
            <a:lvl5pPr eaLnBrk="0" hangingPunct="0">
              <a:defRPr sz="2400" b="1">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defRPr/>
            </a:pPr>
            <a:endParaRPr lang="es-ES" altLang="es-CO" smtClean="0">
              <a:solidFill>
                <a:srgbClr val="FFFFFF"/>
              </a:solidFill>
              <a:latin typeface="Calibri" pitchFamily="34" charset="0"/>
            </a:endParaRPr>
          </a:p>
        </p:txBody>
      </p:sp>
      <p:grpSp>
        <p:nvGrpSpPr>
          <p:cNvPr id="9225" name="68 Grupo"/>
          <p:cNvGrpSpPr>
            <a:grpSpLocks noChangeAspect="1"/>
          </p:cNvGrpSpPr>
          <p:nvPr userDrawn="1"/>
        </p:nvGrpSpPr>
        <p:grpSpPr bwMode="auto">
          <a:xfrm>
            <a:off x="107950" y="188913"/>
            <a:ext cx="3886200" cy="1008062"/>
            <a:chOff x="6189257" y="6093296"/>
            <a:chExt cx="2919247" cy="757382"/>
          </a:xfrm>
        </p:grpSpPr>
        <p:pic>
          <p:nvPicPr>
            <p:cNvPr id="9226" name="69 Imagen"/>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70 Imagen"/>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44810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4" charset="-128"/>
          <a:cs typeface="ヒラギノ角ゴ Pro W3"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74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3174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auto">
              <a:spcBef>
                <a:spcPts val="0"/>
              </a:spcBef>
              <a:spcAft>
                <a:spcPts val="0"/>
              </a:spcAft>
            </a:pPr>
            <a:fld id="{48B6B906-A622-DC44-AA5B-2E620D3E350B}" type="datetime1">
              <a:rPr lang="en-US" b="0">
                <a:latin typeface="Calibri"/>
                <a:ea typeface="+mn-ea"/>
                <a:cs typeface="+mn-cs"/>
              </a:rPr>
              <a:pPr defTabSz="457200" fontAlgn="auto">
                <a:spcBef>
                  <a:spcPts val="0"/>
                </a:spcBef>
                <a:spcAft>
                  <a:spcPts val="0"/>
                </a:spcAft>
              </a:pPr>
              <a:t>11/14/2015</a:t>
            </a:fld>
            <a:endParaRPr lang="en-US" b="0">
              <a:latin typeface="Calibri"/>
              <a:ea typeface="+mn-ea"/>
              <a:cs typeface="+mn-cs"/>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defTabSz="457200" fontAlgn="auto">
              <a:spcBef>
                <a:spcPts val="0"/>
              </a:spcBef>
              <a:spcAft>
                <a:spcPts val="0"/>
              </a:spcAft>
            </a:pPr>
            <a:endParaRPr lang="es-CO" b="0">
              <a:latin typeface="Calibri"/>
              <a:ea typeface="+mn-ea"/>
              <a:cs typeface="+mn-cs"/>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auto">
              <a:spcBef>
                <a:spcPts val="0"/>
              </a:spcBef>
              <a:spcAft>
                <a:spcPts val="0"/>
              </a:spcAft>
            </a:pPr>
            <a:fld id="{EB88286A-355E-934B-89E5-FD6BAB4740A9}" type="slidenum">
              <a:rPr lang="en-US" b="0">
                <a:latin typeface="Calibri"/>
                <a:ea typeface="+mn-ea"/>
                <a:cs typeface="+mn-cs"/>
              </a:rPr>
              <a:pPr defTabSz="457200" fontAlgn="auto">
                <a:spcBef>
                  <a:spcPts val="0"/>
                </a:spcBef>
                <a:spcAft>
                  <a:spcPts val="0"/>
                </a:spcAft>
              </a:pPr>
              <a:t>‹Nº›</a:t>
            </a:fld>
            <a:endParaRPr lang="en-US" b="0">
              <a:latin typeface="Calibri"/>
              <a:ea typeface="+mn-ea"/>
              <a:cs typeface="+mn-cs"/>
            </a:endParaRPr>
          </a:p>
        </p:txBody>
      </p:sp>
      <p:pic>
        <p:nvPicPr>
          <p:cNvPr id="31751" name="1 Imagen"/>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179388" y="188913"/>
            <a:ext cx="4968875" cy="10080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pPr>
            <a:endParaRPr lang="es-ES" sz="1800" b="0">
              <a:solidFill>
                <a:srgbClr val="FFFFFF"/>
              </a:solidFill>
              <a:ea typeface="ＭＳ Ｐゴシック" charset="0"/>
              <a:cs typeface="ＭＳ Ｐゴシック" charset="0"/>
            </a:endParaRPr>
          </a:p>
        </p:txBody>
      </p:sp>
      <p:grpSp>
        <p:nvGrpSpPr>
          <p:cNvPr id="31753" name="68 Grupo"/>
          <p:cNvGrpSpPr>
            <a:grpSpLocks noChangeAspect="1"/>
          </p:cNvGrpSpPr>
          <p:nvPr/>
        </p:nvGrpSpPr>
        <p:grpSpPr bwMode="auto">
          <a:xfrm>
            <a:off x="107950" y="188913"/>
            <a:ext cx="3886200" cy="1008062"/>
            <a:chOff x="6189257" y="6093296"/>
            <a:chExt cx="2919247" cy="757382"/>
          </a:xfrm>
        </p:grpSpPr>
        <p:pic>
          <p:nvPicPr>
            <p:cNvPr id="31754" name="69 Imagen"/>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70 Imagen"/>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8483252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399" algn="ctr" rtl="0" eaLnBrk="1" fontAlgn="base" hangingPunct="1">
        <a:spcBef>
          <a:spcPct val="0"/>
        </a:spcBef>
        <a:spcAft>
          <a:spcPct val="0"/>
        </a:spcAft>
        <a:defRPr sz="4400">
          <a:solidFill>
            <a:schemeClr val="tx1"/>
          </a:solidFill>
          <a:latin typeface="Calibri" pitchFamily="34" charset="0"/>
        </a:defRPr>
      </a:lvl7pPr>
      <a:lvl8pPr marL="1371599" algn="ctr" rtl="0" eaLnBrk="1" fontAlgn="base" hangingPunct="1">
        <a:spcBef>
          <a:spcPct val="0"/>
        </a:spcBef>
        <a:spcAft>
          <a:spcPct val="0"/>
        </a:spcAft>
        <a:defRPr sz="4400">
          <a:solidFill>
            <a:schemeClr val="tx1"/>
          </a:solidFill>
          <a:latin typeface="Calibri" pitchFamily="34" charset="0"/>
        </a:defRPr>
      </a:lvl8pPr>
      <a:lvl9pPr marL="1828798"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1413" indent="-228600" algn="l" rtl="0" eaLnBrk="1" fontAlgn="base" hangingPunct="1">
        <a:spcBef>
          <a:spcPct val="20000"/>
        </a:spcBef>
        <a:spcAft>
          <a:spcPct val="0"/>
        </a:spcAft>
        <a:buFont typeface="Arial" charset="0"/>
        <a:buChar char="•"/>
        <a:defRPr sz="2400" kern="1200">
          <a:solidFill>
            <a:schemeClr val="tx1"/>
          </a:solidFill>
          <a:latin typeface="+mn-lt"/>
          <a:ea typeface="ヒラギノ角ゴ Pro W3" pitchFamily="4" charset="-128"/>
          <a:cs typeface="ヒラギノ角ゴ Pro W3" charset="0"/>
        </a:defRPr>
      </a:lvl3pPr>
      <a:lvl4pPr marL="1598613" indent="-228600" algn="l" rtl="0" eaLnBrk="1" fontAlgn="base" hangingPunct="1">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4pPr>
      <a:lvl5pPr marL="2055813" indent="-228600" algn="l" rtl="0" eaLnBrk="1" fontAlgn="base" hangingPunct="1">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5pPr>
      <a:lvl6pPr marL="2514598"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97"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97"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96" indent="-228600" algn="l" defTabSz="91439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9" rtl="0" eaLnBrk="1" latinLnBrk="0" hangingPunct="1">
        <a:defRPr sz="1800" kern="1200">
          <a:solidFill>
            <a:schemeClr val="tx1"/>
          </a:solidFill>
          <a:latin typeface="+mn-lt"/>
          <a:ea typeface="+mn-ea"/>
          <a:cs typeface="+mn-cs"/>
        </a:defRPr>
      </a:lvl1pPr>
      <a:lvl2pPr marL="457200" algn="l" defTabSz="914399" rtl="0" eaLnBrk="1" latinLnBrk="0" hangingPunct="1">
        <a:defRPr sz="1800" kern="1200">
          <a:solidFill>
            <a:schemeClr val="tx1"/>
          </a:solidFill>
          <a:latin typeface="+mn-lt"/>
          <a:ea typeface="+mn-ea"/>
          <a:cs typeface="+mn-cs"/>
        </a:defRPr>
      </a:lvl2pPr>
      <a:lvl3pPr marL="914399" algn="l" defTabSz="914399" rtl="0" eaLnBrk="1" latinLnBrk="0" hangingPunct="1">
        <a:defRPr sz="1800" kern="1200">
          <a:solidFill>
            <a:schemeClr val="tx1"/>
          </a:solidFill>
          <a:latin typeface="+mn-lt"/>
          <a:ea typeface="+mn-ea"/>
          <a:cs typeface="+mn-cs"/>
        </a:defRPr>
      </a:lvl3pPr>
      <a:lvl4pPr marL="1371599" algn="l" defTabSz="914399" rtl="0" eaLnBrk="1" latinLnBrk="0" hangingPunct="1">
        <a:defRPr sz="1800" kern="1200">
          <a:solidFill>
            <a:schemeClr val="tx1"/>
          </a:solidFill>
          <a:latin typeface="+mn-lt"/>
          <a:ea typeface="+mn-ea"/>
          <a:cs typeface="+mn-cs"/>
        </a:defRPr>
      </a:lvl4pPr>
      <a:lvl5pPr marL="1828798" algn="l" defTabSz="914399" rtl="0" eaLnBrk="1" latinLnBrk="0" hangingPunct="1">
        <a:defRPr sz="1800" kern="1200">
          <a:solidFill>
            <a:schemeClr val="tx1"/>
          </a:solidFill>
          <a:latin typeface="+mn-lt"/>
          <a:ea typeface="+mn-ea"/>
          <a:cs typeface="+mn-cs"/>
        </a:defRPr>
      </a:lvl5pPr>
      <a:lvl6pPr marL="2285998" algn="l" defTabSz="914399" rtl="0" eaLnBrk="1" latinLnBrk="0" hangingPunct="1">
        <a:defRPr sz="1800" kern="1200">
          <a:solidFill>
            <a:schemeClr val="tx1"/>
          </a:solidFill>
          <a:latin typeface="+mn-lt"/>
          <a:ea typeface="+mn-ea"/>
          <a:cs typeface="+mn-cs"/>
        </a:defRPr>
      </a:lvl6pPr>
      <a:lvl7pPr marL="2743197" algn="l" defTabSz="914399" rtl="0" eaLnBrk="1" latinLnBrk="0" hangingPunct="1">
        <a:defRPr sz="1800" kern="1200">
          <a:solidFill>
            <a:schemeClr val="tx1"/>
          </a:solidFill>
          <a:latin typeface="+mn-lt"/>
          <a:ea typeface="+mn-ea"/>
          <a:cs typeface="+mn-cs"/>
        </a:defRPr>
      </a:lvl7pPr>
      <a:lvl8pPr marL="3200397" algn="l" defTabSz="914399" rtl="0" eaLnBrk="1" latinLnBrk="0" hangingPunct="1">
        <a:defRPr sz="1800" kern="1200">
          <a:solidFill>
            <a:schemeClr val="tx1"/>
          </a:solidFill>
          <a:latin typeface="+mn-lt"/>
          <a:ea typeface="+mn-ea"/>
          <a:cs typeface="+mn-cs"/>
        </a:defRPr>
      </a:lvl8pPr>
      <a:lvl9pPr marL="3657596" algn="l" defTabSz="914399"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FECFED0-332D-447B-8436-EE83ACDA9DC2}" type="datetimeFigureOut">
              <a:rPr lang="es-CO" b="0" smtClean="0">
                <a:solidFill>
                  <a:prstClr val="black">
                    <a:tint val="75000"/>
                  </a:prstClr>
                </a:solidFill>
                <a:latin typeface="Calibri"/>
                <a:ea typeface="+mn-ea"/>
                <a:cs typeface="+mn-cs"/>
              </a:rPr>
              <a:pPr fontAlgn="auto">
                <a:spcBef>
                  <a:spcPts val="0"/>
                </a:spcBef>
                <a:spcAft>
                  <a:spcPts val="0"/>
                </a:spcAft>
              </a:pPr>
              <a:t>14/11/2015</a:t>
            </a:fld>
            <a:endParaRPr lang="es-CO" b="0">
              <a:solidFill>
                <a:prstClr val="black">
                  <a:tint val="75000"/>
                </a:prstClr>
              </a:solidFill>
              <a:latin typeface="Calibri"/>
              <a:ea typeface="+mn-ea"/>
              <a:cs typeface="+mn-cs"/>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CO" b="0">
              <a:solidFill>
                <a:prstClr val="black">
                  <a:tint val="75000"/>
                </a:prstClr>
              </a:solidFill>
              <a:latin typeface="Calibri"/>
              <a:ea typeface="+mn-ea"/>
              <a:cs typeface="+mn-cs"/>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B3BCF1A-7CA7-48C8-8543-55943BA362C0}" type="slidenum">
              <a:rPr lang="es-CO" b="0" smtClean="0">
                <a:solidFill>
                  <a:prstClr val="black">
                    <a:tint val="75000"/>
                  </a:prstClr>
                </a:solidFill>
                <a:latin typeface="Calibri"/>
                <a:ea typeface="+mn-ea"/>
                <a:cs typeface="+mn-cs"/>
              </a:rPr>
              <a:pPr fontAlgn="auto">
                <a:spcBef>
                  <a:spcPts val="0"/>
                </a:spcBef>
                <a:spcAft>
                  <a:spcPts val="0"/>
                </a:spcAft>
              </a:pPr>
              <a:t>‹Nº›</a:t>
            </a:fld>
            <a:endParaRPr lang="es-CO" b="0">
              <a:solidFill>
                <a:prstClr val="black">
                  <a:tint val="75000"/>
                </a:prstClr>
              </a:solidFill>
              <a:latin typeface="Calibri"/>
              <a:ea typeface="+mn-ea"/>
              <a:cs typeface="+mn-cs"/>
            </a:endParaRPr>
          </a:p>
        </p:txBody>
      </p:sp>
      <p:pic>
        <p:nvPicPr>
          <p:cNvPr id="7" name="Picture 15"/>
          <p:cNvPicPr>
            <a:picLocks noChangeAspect="1" noChangeArrowheads="1"/>
          </p:cNvPicPr>
          <p:nvPr userDrawn="1"/>
        </p:nvPicPr>
        <p:blipFill rotWithShape="1">
          <a:blip r:embed="rId3" cstate="print">
            <a:extLst>
              <a:ext uri="{28A0092B-C50C-407E-A947-70E740481C1C}">
                <a14:useLocalDpi xmlns:a14="http://schemas.microsoft.com/office/drawing/2010/main"/>
              </a:ext>
            </a:extLst>
          </a:blip>
          <a:srcRect/>
          <a:stretch/>
        </p:blipFill>
        <p:spPr bwMode="auto">
          <a:xfrm>
            <a:off x="-15766" y="839485"/>
            <a:ext cx="4566062" cy="485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 name="8 Grupo"/>
          <p:cNvGrpSpPr/>
          <p:nvPr userDrawn="1"/>
        </p:nvGrpSpPr>
        <p:grpSpPr>
          <a:xfrm>
            <a:off x="6189257" y="6093296"/>
            <a:ext cx="2919247" cy="757382"/>
            <a:chOff x="6189257" y="6093296"/>
            <a:chExt cx="2919247" cy="757382"/>
          </a:xfrm>
        </p:grpSpPr>
        <p:pic>
          <p:nvPicPr>
            <p:cNvPr id="10" name="9 Imagen"/>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7590492" y="6093296"/>
              <a:ext cx="1518012" cy="757382"/>
            </a:xfrm>
            <a:prstGeom prst="rect">
              <a:avLst/>
            </a:prstGeom>
          </p:spPr>
        </p:pic>
        <p:pic>
          <p:nvPicPr>
            <p:cNvPr id="11" name="10 Imagen"/>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189257" y="6294092"/>
              <a:ext cx="1401235" cy="355790"/>
            </a:xfrm>
            <a:prstGeom prst="rect">
              <a:avLst/>
            </a:prstGeom>
          </p:spPr>
        </p:pic>
      </p:grpSp>
    </p:spTree>
    <p:extLst>
      <p:ext uri="{BB962C8B-B14F-4D97-AF65-F5344CB8AC3E}">
        <p14:creationId xmlns:p14="http://schemas.microsoft.com/office/powerpoint/2010/main" val="2134059219"/>
      </p:ext>
    </p:extLst>
  </p:cSld>
  <p:clrMap bg1="lt1" tx1="dk1" bg2="lt2" tx2="dk2" accent1="accent1" accent2="accent2" accent3="accent3" accent4="accent4" accent5="accent5" accent6="accent6" hlink="hlink" folHlink="folHlink"/>
  <p:sldLayoutIdLst>
    <p:sldLayoutId id="214748372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FECFED0-332D-447B-8436-EE83ACDA9DC2}" type="datetimeFigureOut">
              <a:rPr lang="es-CO" b="0" smtClean="0">
                <a:solidFill>
                  <a:prstClr val="black">
                    <a:tint val="75000"/>
                  </a:prstClr>
                </a:solidFill>
                <a:latin typeface="Calibri"/>
                <a:ea typeface="+mn-ea"/>
                <a:cs typeface="+mn-cs"/>
              </a:rPr>
              <a:pPr fontAlgn="auto">
                <a:spcBef>
                  <a:spcPts val="0"/>
                </a:spcBef>
                <a:spcAft>
                  <a:spcPts val="0"/>
                </a:spcAft>
              </a:pPr>
              <a:t>14/11/2015</a:t>
            </a:fld>
            <a:endParaRPr lang="es-CO" b="0">
              <a:solidFill>
                <a:prstClr val="black">
                  <a:tint val="75000"/>
                </a:prstClr>
              </a:solidFill>
              <a:latin typeface="Calibri"/>
              <a:ea typeface="+mn-ea"/>
              <a:cs typeface="+mn-cs"/>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CO" b="0">
              <a:solidFill>
                <a:prstClr val="black">
                  <a:tint val="75000"/>
                </a:prstClr>
              </a:solidFill>
              <a:latin typeface="Calibri"/>
              <a:ea typeface="+mn-ea"/>
              <a:cs typeface="+mn-cs"/>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B3BCF1A-7CA7-48C8-8543-55943BA362C0}" type="slidenum">
              <a:rPr lang="es-CO" b="0" smtClean="0">
                <a:solidFill>
                  <a:prstClr val="black">
                    <a:tint val="75000"/>
                  </a:prstClr>
                </a:solidFill>
                <a:latin typeface="Calibri"/>
                <a:ea typeface="+mn-ea"/>
                <a:cs typeface="+mn-cs"/>
              </a:rPr>
              <a:pPr fontAlgn="auto">
                <a:spcBef>
                  <a:spcPts val="0"/>
                </a:spcBef>
                <a:spcAft>
                  <a:spcPts val="0"/>
                </a:spcAft>
              </a:pPr>
              <a:t>‹Nº›</a:t>
            </a:fld>
            <a:endParaRPr lang="es-CO" b="0">
              <a:solidFill>
                <a:prstClr val="black">
                  <a:tint val="75000"/>
                </a:prstClr>
              </a:solidFill>
              <a:latin typeface="Calibri"/>
              <a:ea typeface="+mn-ea"/>
              <a:cs typeface="+mn-cs"/>
            </a:endParaRPr>
          </a:p>
        </p:txBody>
      </p:sp>
      <p:pic>
        <p:nvPicPr>
          <p:cNvPr id="7" name="Picture 15"/>
          <p:cNvPicPr>
            <a:picLocks noChangeAspect="1" noChangeArrowheads="1"/>
          </p:cNvPicPr>
          <p:nvPr userDrawn="1"/>
        </p:nvPicPr>
        <p:blipFill rotWithShape="1">
          <a:blip r:embed="rId4" cstate="print">
            <a:extLst>
              <a:ext uri="{28A0092B-C50C-407E-A947-70E740481C1C}">
                <a14:useLocalDpi xmlns:a14="http://schemas.microsoft.com/office/drawing/2010/main"/>
              </a:ext>
            </a:extLst>
          </a:blip>
          <a:srcRect/>
          <a:stretch/>
        </p:blipFill>
        <p:spPr bwMode="auto">
          <a:xfrm>
            <a:off x="-15766" y="839485"/>
            <a:ext cx="4566062" cy="485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 name="8 Grupo"/>
          <p:cNvGrpSpPr/>
          <p:nvPr userDrawn="1"/>
        </p:nvGrpSpPr>
        <p:grpSpPr>
          <a:xfrm>
            <a:off x="6189257" y="6093296"/>
            <a:ext cx="2919247" cy="757382"/>
            <a:chOff x="6189257" y="6093296"/>
            <a:chExt cx="2919247" cy="757382"/>
          </a:xfrm>
        </p:grpSpPr>
        <p:pic>
          <p:nvPicPr>
            <p:cNvPr id="10" name="9 Imagen"/>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7590492" y="6093296"/>
              <a:ext cx="1518012" cy="757382"/>
            </a:xfrm>
            <a:prstGeom prst="rect">
              <a:avLst/>
            </a:prstGeom>
          </p:spPr>
        </p:pic>
        <p:pic>
          <p:nvPicPr>
            <p:cNvPr id="11" name="10 Imagen"/>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189257" y="6294092"/>
              <a:ext cx="1401235" cy="355790"/>
            </a:xfrm>
            <a:prstGeom prst="rect">
              <a:avLst/>
            </a:prstGeom>
          </p:spPr>
        </p:pic>
      </p:grpSp>
    </p:spTree>
    <p:extLst>
      <p:ext uri="{BB962C8B-B14F-4D97-AF65-F5344CB8AC3E}">
        <p14:creationId xmlns:p14="http://schemas.microsoft.com/office/powerpoint/2010/main" val="1468451336"/>
      </p:ext>
    </p:extLst>
  </p:cSld>
  <p:clrMap bg1="lt1" tx1="dk1" bg2="lt2" tx2="dk2" accent1="accent1" accent2="accent2" accent3="accent3" accent4="accent4" accent5="accent5" accent6="accent6" hlink="hlink" folHlink="folHlink"/>
  <p:sldLayoutIdLst>
    <p:sldLayoutId id="2147483769" r:id="rId1"/>
    <p:sldLayoutId id="214748377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defRPr>
            </a:lvl1pPr>
          </a:lstStyle>
          <a:p>
            <a:fld id="{28576CB9-94BB-124B-8B8A-72C585444A3D}" type="datetime1">
              <a:rPr lang="en-US" smtClean="0"/>
              <a:pPr/>
              <a:t>11/14/2015</a:t>
            </a:fld>
            <a:endParaRPr lang="en-US" smtClean="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defRPr>
            </a:lvl1pPr>
          </a:lstStyle>
          <a:p>
            <a:endParaRPr lang="es-CO" smtClean="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fld id="{EE0513A6-9A6E-3C4B-9909-F8BB227A99F2}" type="slidenum">
              <a:rPr lang="en-US" smtClean="0"/>
              <a:pPr/>
              <a:t>‹Nº›</a:t>
            </a:fld>
            <a:endParaRPr lang="en-US" smtClean="0"/>
          </a:p>
        </p:txBody>
      </p:sp>
      <p:pic>
        <p:nvPicPr>
          <p:cNvPr id="1031" name="1 Imagen"/>
          <p:cNvPicPr>
            <a:picLocks noChangeAspect="1"/>
          </p:cNvPicPr>
          <p:nvPr/>
        </p:nvPicPr>
        <p:blipFill>
          <a:blip r:embed="rId7" cstate="print">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179388" y="188913"/>
            <a:ext cx="4968875" cy="10080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s-ES" smtClean="0">
              <a:solidFill>
                <a:srgbClr val="FFFFFF"/>
              </a:solidFill>
              <a:ea typeface="ＭＳ Ｐゴシック" charset="0"/>
              <a:cs typeface="ＭＳ Ｐゴシック" charset="0"/>
            </a:endParaRPr>
          </a:p>
        </p:txBody>
      </p:sp>
      <p:grpSp>
        <p:nvGrpSpPr>
          <p:cNvPr id="1033" name="68 Grupo"/>
          <p:cNvGrpSpPr>
            <a:grpSpLocks noChangeAspect="1"/>
          </p:cNvGrpSpPr>
          <p:nvPr/>
        </p:nvGrpSpPr>
        <p:grpSpPr bwMode="auto">
          <a:xfrm>
            <a:off x="107950" y="188913"/>
            <a:ext cx="3886200" cy="1008062"/>
            <a:chOff x="6189257" y="6093296"/>
            <a:chExt cx="2919247" cy="757382"/>
          </a:xfrm>
        </p:grpSpPr>
        <p:pic>
          <p:nvPicPr>
            <p:cNvPr id="1034" name="69 Imagen"/>
            <p:cNvPicPr>
              <a:picLocks noChangeAspect="1"/>
            </p:cNvPicPr>
            <p:nvPr/>
          </p:nvPicPr>
          <p:blipFill>
            <a:blip r:embed="rId8" cstate="print">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70 Imagen"/>
            <p:cNvPicPr>
              <a:picLocks noChangeAspect="1"/>
            </p:cNvPicPr>
            <p:nvPr/>
          </p:nvPicPr>
          <p:blipFill>
            <a:blip r:embed="rId9" cstate="print">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5137819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4" charset="-128"/>
          <a:cs typeface="ヒラギノ角ゴ Pro W3" pitchFamily="4" charset="-128"/>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1027" name="2 Marcador de texto"/>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defRPr>
            </a:lvl1pPr>
          </a:lstStyle>
          <a:p>
            <a:fld id="{28576CB9-94BB-124B-8B8A-72C585444A3D}" type="datetime1">
              <a:rPr lang="en-US" smtClean="0"/>
              <a:pPr/>
              <a:t>11/14/2015</a:t>
            </a:fld>
            <a:endParaRPr lang="en-US" smtClean="0"/>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defRPr>
            </a:lvl1pPr>
          </a:lstStyle>
          <a:p>
            <a:endParaRPr lang="es-CO" smtClean="0"/>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fld id="{EE0513A6-9A6E-3C4B-9909-F8BB227A99F2}" type="slidenum">
              <a:rPr lang="en-US" smtClean="0"/>
              <a:pPr/>
              <a:t>‹Nº›</a:t>
            </a:fld>
            <a:endParaRPr lang="en-US" smtClean="0"/>
          </a:p>
        </p:txBody>
      </p:sp>
      <p:pic>
        <p:nvPicPr>
          <p:cNvPr id="1031" name="1 Imagen"/>
          <p:cNvPicPr>
            <a:picLocks noChangeAspect="1"/>
          </p:cNvPicPr>
          <p:nvPr userDrawn="1"/>
        </p:nvPicPr>
        <p:blipFill>
          <a:blip r:embed="rId5" cstate="screen">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userDrawn="1"/>
        </p:nvSpPr>
        <p:spPr>
          <a:xfrm>
            <a:off x="179389" y="188913"/>
            <a:ext cx="4968875" cy="10080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s-ES" smtClean="0">
              <a:solidFill>
                <a:srgbClr val="FFFFFF"/>
              </a:solidFill>
              <a:latin typeface="Calibri" charset="0"/>
              <a:ea typeface="ＭＳ Ｐゴシック" charset="0"/>
              <a:cs typeface="ＭＳ Ｐゴシック" charset="0"/>
            </a:endParaRPr>
          </a:p>
        </p:txBody>
      </p:sp>
      <p:grpSp>
        <p:nvGrpSpPr>
          <p:cNvPr id="1033" name="68 Grupo"/>
          <p:cNvGrpSpPr>
            <a:grpSpLocks noChangeAspect="1"/>
          </p:cNvGrpSpPr>
          <p:nvPr userDrawn="1"/>
        </p:nvGrpSpPr>
        <p:grpSpPr bwMode="auto">
          <a:xfrm>
            <a:off x="107950" y="188913"/>
            <a:ext cx="3886200" cy="1008062"/>
            <a:chOff x="6189257" y="6093296"/>
            <a:chExt cx="2919247" cy="757382"/>
          </a:xfrm>
        </p:grpSpPr>
        <p:pic>
          <p:nvPicPr>
            <p:cNvPr id="1034" name="69 Imagen"/>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70 Imagen"/>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9191529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4" charset="-128"/>
          <a:cs typeface="ヒラギノ角ゴ Pro W3" pitchFamily="4" charset="-128"/>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smtClean="0"/>
              <a:t>Haga clic para modificar el estilo de título del patrón</a:t>
            </a:r>
            <a:endParaRPr lang="en-US" altLang="es-CO" smtClean="0"/>
          </a:p>
        </p:txBody>
      </p:sp>
      <p:sp>
        <p:nvSpPr>
          <p:cNvPr id="1027" name="2 Marcador de texto"/>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O" smtClean="0"/>
              <a:t>Haga clic para modificar el estilo de texto del patrón</a:t>
            </a:r>
          </a:p>
          <a:p>
            <a:pPr lvl="1"/>
            <a:r>
              <a:rPr lang="es-ES" altLang="es-CO" smtClean="0"/>
              <a:t>Segundo nivel</a:t>
            </a:r>
          </a:p>
          <a:p>
            <a:pPr lvl="2"/>
            <a:r>
              <a:rPr lang="es-ES" altLang="es-CO" smtClean="0"/>
              <a:t>Tercer nivel</a:t>
            </a:r>
          </a:p>
          <a:p>
            <a:pPr lvl="3"/>
            <a:r>
              <a:rPr lang="es-ES" altLang="es-CO" smtClean="0"/>
              <a:t>Cuarto nivel</a:t>
            </a:r>
          </a:p>
          <a:p>
            <a:pPr lvl="4"/>
            <a:r>
              <a:rPr lang="es-ES" altLang="es-CO" smtClean="0"/>
              <a:t>Quinto nivel</a:t>
            </a:r>
            <a:endParaRPr lang="en-US" altLang="es-CO" smtClean="0"/>
          </a:p>
        </p:txBody>
      </p:sp>
      <p:sp>
        <p:nvSpPr>
          <p:cNvPr id="4" name="3 Marcador de fecha"/>
          <p:cNvSpPr>
            <a:spLocks noGrp="1"/>
          </p:cNvSpPr>
          <p:nvPr>
            <p:ph type="dt" sz="half" idx="2"/>
          </p:nvPr>
        </p:nvSpPr>
        <p:spPr>
          <a:xfrm>
            <a:off x="457200" y="6356354"/>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defRPr>
            </a:lvl1pPr>
          </a:lstStyle>
          <a:p>
            <a:pPr fontAlgn="auto">
              <a:spcBef>
                <a:spcPts val="0"/>
              </a:spcBef>
              <a:spcAft>
                <a:spcPts val="0"/>
              </a:spcAft>
            </a:pPr>
            <a:fld id="{E5913C49-45AE-4926-BFC9-EBF79FA12E5C}" type="datetimeFigureOut">
              <a:rPr lang="en-US" b="0" smtClean="0">
                <a:latin typeface="Calibri"/>
                <a:ea typeface="+mn-ea"/>
                <a:cs typeface="+mn-cs"/>
              </a:rPr>
              <a:pPr fontAlgn="auto">
                <a:spcBef>
                  <a:spcPts val="0"/>
                </a:spcBef>
                <a:spcAft>
                  <a:spcPts val="0"/>
                </a:spcAft>
              </a:pPr>
              <a:t>11/14/2015</a:t>
            </a:fld>
            <a:endParaRPr lang="en-US" b="0" dirty="0">
              <a:latin typeface="Calibri"/>
              <a:ea typeface="+mn-ea"/>
              <a:cs typeface="+mn-cs"/>
            </a:endParaRPr>
          </a:p>
        </p:txBody>
      </p:sp>
      <p:sp>
        <p:nvSpPr>
          <p:cNvPr id="5" name="4 Marcador de pie de página"/>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itchFamily="34" charset="0"/>
                <a:ea typeface="ＭＳ Ｐゴシック" pitchFamily="34" charset="-128"/>
                <a:cs typeface="+mn-cs"/>
              </a:defRPr>
            </a:lvl1pPr>
          </a:lstStyle>
          <a:p>
            <a:pPr fontAlgn="auto">
              <a:spcBef>
                <a:spcPts val="0"/>
              </a:spcBef>
              <a:spcAft>
                <a:spcPts val="0"/>
              </a:spcAft>
            </a:pPr>
            <a:endParaRPr lang="en-US" b="0"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4"/>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pPr fontAlgn="auto">
              <a:spcBef>
                <a:spcPts val="0"/>
              </a:spcBef>
              <a:spcAft>
                <a:spcPts val="0"/>
              </a:spcAft>
            </a:pPr>
            <a:fld id="{B584B31C-C8E6-4C46-847A-471BE8E42805}" type="slidenum">
              <a:rPr lang="en-US" b="0" smtClean="0">
                <a:latin typeface="Calibri"/>
                <a:ea typeface="+mn-ea"/>
                <a:cs typeface="+mn-cs"/>
              </a:rPr>
              <a:pPr fontAlgn="auto">
                <a:spcBef>
                  <a:spcPts val="0"/>
                </a:spcBef>
                <a:spcAft>
                  <a:spcPts val="0"/>
                </a:spcAft>
              </a:pPr>
              <a:t>‹Nº›</a:t>
            </a:fld>
            <a:endParaRPr lang="en-US" b="0" dirty="0">
              <a:latin typeface="Calibri"/>
              <a:ea typeface="+mn-ea"/>
              <a:cs typeface="+mn-cs"/>
            </a:endParaRPr>
          </a:p>
        </p:txBody>
      </p:sp>
      <p:pic>
        <p:nvPicPr>
          <p:cNvPr id="1031" name="1 Imagen"/>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993815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9219" name="2 Marcador de texto"/>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6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eaLnBrk="0" hangingPunct="0">
              <a:defRPr/>
            </a:pPr>
            <a:fld id="{663D9047-153E-5342-954E-AA2DD4836EB9}" type="datetime1">
              <a:rPr lang="en-US"/>
              <a:pPr eaLnBrk="0" hangingPunct="0">
                <a:defRPr/>
              </a:pPr>
              <a:t>11/14/2015</a:t>
            </a:fld>
            <a:endParaRPr lang="en-US"/>
          </a:p>
        </p:txBody>
      </p:sp>
      <p:sp>
        <p:nvSpPr>
          <p:cNvPr id="5" name="4 Marcador de pie de página"/>
          <p:cNvSpPr>
            <a:spLocks noGrp="1"/>
          </p:cNvSpPr>
          <p:nvPr>
            <p:ph type="ftr" sz="quarter" idx="3"/>
          </p:nvPr>
        </p:nvSpPr>
        <p:spPr>
          <a:xfrm>
            <a:off x="3124200" y="635636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latin typeface="Arial" pitchFamily="34" charset="0"/>
                <a:ea typeface="ＭＳ Ｐゴシック" pitchFamily="34" charset="-128"/>
                <a:cs typeface="+mn-cs"/>
              </a:defRPr>
            </a:lvl1pPr>
          </a:lstStyle>
          <a:p>
            <a:pPr>
              <a:defRPr/>
            </a:pPr>
            <a:endParaRPr lang="es-CO" altLang="es-CO"/>
          </a:p>
        </p:txBody>
      </p:sp>
      <p:sp>
        <p:nvSpPr>
          <p:cNvPr id="6" name="5 Marcador de número de diapositiva"/>
          <p:cNvSpPr>
            <a:spLocks noGrp="1"/>
          </p:cNvSpPr>
          <p:nvPr>
            <p:ph type="sldNum" sz="quarter" idx="4"/>
          </p:nvPr>
        </p:nvSpPr>
        <p:spPr>
          <a:xfrm>
            <a:off x="6553200" y="635636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eaLnBrk="0" hangingPunct="0">
              <a:defRPr/>
            </a:pPr>
            <a:fld id="{30001D8F-ED46-2540-9F40-714EC8A6FBF3}" type="slidenum">
              <a:rPr lang="en-US"/>
              <a:pPr eaLnBrk="0" hangingPunct="0">
                <a:defRPr/>
              </a:pPr>
              <a:t>‹Nº›</a:t>
            </a:fld>
            <a:endParaRPr lang="en-US"/>
          </a:p>
        </p:txBody>
      </p:sp>
      <p:pic>
        <p:nvPicPr>
          <p:cNvPr id="9223" name="1 Imagen"/>
          <p:cNvPicPr>
            <a:picLocks noChangeAspect="1"/>
          </p:cNvPicPr>
          <p:nvPr userDrawn="1"/>
        </p:nvPicPr>
        <p:blipFill>
          <a:blip r:embed="rId6" cstate="screen">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userDrawn="1"/>
        </p:nvSpPr>
        <p:spPr>
          <a:xfrm>
            <a:off x="179391" y="188913"/>
            <a:ext cx="4968875" cy="10080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b="1">
                <a:solidFill>
                  <a:schemeClr val="tx1"/>
                </a:solidFill>
                <a:latin typeface="Arial" pitchFamily="34" charset="0"/>
                <a:ea typeface="ＭＳ Ｐゴシック" pitchFamily="34" charset="-128"/>
              </a:defRPr>
            </a:lvl1pPr>
            <a:lvl2pPr marL="37931725" indent="-37474525" eaLnBrk="0" hangingPunct="0">
              <a:defRPr sz="2400" b="1">
                <a:solidFill>
                  <a:schemeClr val="tx1"/>
                </a:solidFill>
                <a:latin typeface="Arial" pitchFamily="34" charset="0"/>
                <a:ea typeface="ＭＳ Ｐゴシック" pitchFamily="34" charset="-128"/>
              </a:defRPr>
            </a:lvl2pPr>
            <a:lvl3pPr eaLnBrk="0" hangingPunct="0">
              <a:defRPr sz="2400" b="1">
                <a:solidFill>
                  <a:schemeClr val="tx1"/>
                </a:solidFill>
                <a:latin typeface="Arial" pitchFamily="34" charset="0"/>
                <a:ea typeface="ＭＳ Ｐゴシック" pitchFamily="34" charset="-128"/>
              </a:defRPr>
            </a:lvl3pPr>
            <a:lvl4pPr eaLnBrk="0" hangingPunct="0">
              <a:defRPr sz="2400" b="1">
                <a:solidFill>
                  <a:schemeClr val="tx1"/>
                </a:solidFill>
                <a:latin typeface="Arial" pitchFamily="34" charset="0"/>
                <a:ea typeface="ＭＳ Ｐゴシック" pitchFamily="34" charset="-128"/>
              </a:defRPr>
            </a:lvl4pPr>
            <a:lvl5pPr eaLnBrk="0" hangingPunct="0">
              <a:defRPr sz="2400" b="1">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defRPr/>
            </a:pPr>
            <a:endParaRPr lang="es-ES" altLang="es-CO" smtClean="0">
              <a:solidFill>
                <a:srgbClr val="FFFFFF"/>
              </a:solidFill>
              <a:latin typeface="Calibri" pitchFamily="34" charset="0"/>
            </a:endParaRPr>
          </a:p>
        </p:txBody>
      </p:sp>
      <p:grpSp>
        <p:nvGrpSpPr>
          <p:cNvPr id="9225" name="68 Grupo"/>
          <p:cNvGrpSpPr>
            <a:grpSpLocks noChangeAspect="1"/>
          </p:cNvGrpSpPr>
          <p:nvPr userDrawn="1"/>
        </p:nvGrpSpPr>
        <p:grpSpPr bwMode="auto">
          <a:xfrm>
            <a:off x="107950" y="188913"/>
            <a:ext cx="3886200" cy="1008062"/>
            <a:chOff x="6189257" y="6093296"/>
            <a:chExt cx="2919247" cy="757382"/>
          </a:xfrm>
        </p:grpSpPr>
        <p:pic>
          <p:nvPicPr>
            <p:cNvPr id="9226" name="69 Imagen"/>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70 Imagen"/>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7690148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70"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4" charset="-128"/>
          <a:cs typeface="ヒラギノ角ゴ Pro W3"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smtClean="0"/>
              <a:t>Haga clic para modificar el estilo de título del patrón</a:t>
            </a:r>
            <a:endParaRPr lang="en-US" altLang="es-CO" smtClean="0"/>
          </a:p>
        </p:txBody>
      </p:sp>
      <p:sp>
        <p:nvSpPr>
          <p:cNvPr id="1027" name="2 Marcador de texto"/>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O" smtClean="0"/>
              <a:t>Haga clic para modificar el estilo de texto del patrón</a:t>
            </a:r>
          </a:p>
          <a:p>
            <a:pPr lvl="1"/>
            <a:r>
              <a:rPr lang="es-ES" altLang="es-CO" smtClean="0"/>
              <a:t>Segundo nivel</a:t>
            </a:r>
          </a:p>
          <a:p>
            <a:pPr lvl="2"/>
            <a:r>
              <a:rPr lang="es-ES" altLang="es-CO" smtClean="0"/>
              <a:t>Tercer nivel</a:t>
            </a:r>
          </a:p>
          <a:p>
            <a:pPr lvl="3"/>
            <a:r>
              <a:rPr lang="es-ES" altLang="es-CO" smtClean="0"/>
              <a:t>Cuarto nivel</a:t>
            </a:r>
          </a:p>
          <a:p>
            <a:pPr lvl="4"/>
            <a:r>
              <a:rPr lang="es-ES" altLang="es-CO" smtClean="0"/>
              <a:t>Quinto nivel</a:t>
            </a:r>
            <a:endParaRPr lang="en-US" altLang="es-CO" smtClean="0"/>
          </a:p>
        </p:txBody>
      </p:sp>
      <p:sp>
        <p:nvSpPr>
          <p:cNvPr id="4" name="3 Marcador de fecha"/>
          <p:cNvSpPr>
            <a:spLocks noGrp="1"/>
          </p:cNvSpPr>
          <p:nvPr>
            <p:ph type="dt" sz="half" idx="2"/>
          </p:nvPr>
        </p:nvSpPr>
        <p:spPr>
          <a:xfrm>
            <a:off x="457200" y="6356364"/>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defRPr>
            </a:lvl1pPr>
          </a:lstStyle>
          <a:p>
            <a:pPr fontAlgn="auto">
              <a:spcBef>
                <a:spcPts val="0"/>
              </a:spcBef>
              <a:spcAft>
                <a:spcPts val="0"/>
              </a:spcAft>
            </a:pPr>
            <a:fld id="{E5913C49-45AE-4926-BFC9-EBF79FA12E5C}" type="datetimeFigureOut">
              <a:rPr lang="en-US" b="0" smtClean="0">
                <a:latin typeface="Calibri"/>
                <a:cs typeface="+mn-cs"/>
              </a:rPr>
              <a:pPr fontAlgn="auto">
                <a:spcBef>
                  <a:spcPts val="0"/>
                </a:spcBef>
                <a:spcAft>
                  <a:spcPts val="0"/>
                </a:spcAft>
              </a:pPr>
              <a:t>11/14/2015</a:t>
            </a:fld>
            <a:endParaRPr lang="en-US" b="0" dirty="0">
              <a:latin typeface="Calibri"/>
              <a:cs typeface="+mn-cs"/>
            </a:endParaRPr>
          </a:p>
        </p:txBody>
      </p:sp>
      <p:sp>
        <p:nvSpPr>
          <p:cNvPr id="5" name="4 Marcador de pie de página"/>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itchFamily="34" charset="0"/>
                <a:ea typeface="ＭＳ Ｐゴシック" pitchFamily="34" charset="-128"/>
                <a:cs typeface="+mn-cs"/>
              </a:defRPr>
            </a:lvl1pPr>
          </a:lstStyle>
          <a:p>
            <a:pPr fontAlgn="auto">
              <a:spcBef>
                <a:spcPts val="0"/>
              </a:spcBef>
              <a:spcAft>
                <a:spcPts val="0"/>
              </a:spcAft>
            </a:pPr>
            <a:endParaRPr lang="en-US" b="0" dirty="0">
              <a:solidFill>
                <a:prstClr val="black">
                  <a:tint val="75000"/>
                </a:prstClr>
              </a:solidFill>
            </a:endParaRPr>
          </a:p>
        </p:txBody>
      </p:sp>
      <p:sp>
        <p:nvSpPr>
          <p:cNvPr id="6" name="5 Marcador de número de diapositiva"/>
          <p:cNvSpPr>
            <a:spLocks noGrp="1"/>
          </p:cNvSpPr>
          <p:nvPr>
            <p:ph type="sldNum" sz="quarter" idx="4"/>
          </p:nvPr>
        </p:nvSpPr>
        <p:spPr>
          <a:xfrm>
            <a:off x="6553200" y="6356364"/>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pPr fontAlgn="auto">
              <a:spcBef>
                <a:spcPts val="0"/>
              </a:spcBef>
              <a:spcAft>
                <a:spcPts val="0"/>
              </a:spcAft>
            </a:pPr>
            <a:fld id="{B584B31C-C8E6-4C46-847A-471BE8E42805}" type="slidenum">
              <a:rPr lang="en-US" b="0" smtClean="0">
                <a:latin typeface="Calibri"/>
                <a:cs typeface="+mn-cs"/>
              </a:rPr>
              <a:pPr fontAlgn="auto">
                <a:spcBef>
                  <a:spcPts val="0"/>
                </a:spcBef>
                <a:spcAft>
                  <a:spcPts val="0"/>
                </a:spcAft>
              </a:pPr>
              <a:t>‹Nº›</a:t>
            </a:fld>
            <a:endParaRPr lang="en-US" b="0" dirty="0">
              <a:latin typeface="Calibri"/>
              <a:cs typeface="+mn-cs"/>
            </a:endParaRPr>
          </a:p>
        </p:txBody>
      </p:sp>
      <p:pic>
        <p:nvPicPr>
          <p:cNvPr id="1031" name="1 Imagen"/>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35793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smtClean="0"/>
              <a:t>Haga clic para modificar el estilo de título del patrón</a:t>
            </a:r>
            <a:endParaRPr lang="en-US" altLang="es-CO" smtClean="0"/>
          </a:p>
        </p:txBody>
      </p:sp>
      <p:sp>
        <p:nvSpPr>
          <p:cNvPr id="1027" name="2 Marcador de texto"/>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O" smtClean="0"/>
              <a:t>Haga clic para modificar el estilo de texto del patrón</a:t>
            </a:r>
          </a:p>
          <a:p>
            <a:pPr lvl="1"/>
            <a:r>
              <a:rPr lang="es-ES" altLang="es-CO" smtClean="0"/>
              <a:t>Segundo nivel</a:t>
            </a:r>
          </a:p>
          <a:p>
            <a:pPr lvl="2"/>
            <a:r>
              <a:rPr lang="es-ES" altLang="es-CO" smtClean="0"/>
              <a:t>Tercer nivel</a:t>
            </a:r>
          </a:p>
          <a:p>
            <a:pPr lvl="3"/>
            <a:r>
              <a:rPr lang="es-ES" altLang="es-CO" smtClean="0"/>
              <a:t>Cuarto nivel</a:t>
            </a:r>
          </a:p>
          <a:p>
            <a:pPr lvl="4"/>
            <a:r>
              <a:rPr lang="es-ES" altLang="es-CO" smtClean="0"/>
              <a:t>Quinto nivel</a:t>
            </a:r>
            <a:endParaRPr lang="en-US" altLang="es-CO" smtClean="0"/>
          </a:p>
        </p:txBody>
      </p:sp>
      <p:sp>
        <p:nvSpPr>
          <p:cNvPr id="4" name="3 Marcador de fecha"/>
          <p:cNvSpPr>
            <a:spLocks noGrp="1"/>
          </p:cNvSpPr>
          <p:nvPr>
            <p:ph type="dt" sz="half" idx="2"/>
          </p:nvPr>
        </p:nvSpPr>
        <p:spPr>
          <a:xfrm>
            <a:off x="457200" y="6356358"/>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defRPr>
            </a:lvl1pPr>
          </a:lstStyle>
          <a:p>
            <a:pPr fontAlgn="auto">
              <a:spcBef>
                <a:spcPts val="0"/>
              </a:spcBef>
              <a:spcAft>
                <a:spcPts val="0"/>
              </a:spcAft>
            </a:pPr>
            <a:fld id="{E5913C49-45AE-4926-BFC9-EBF79FA12E5C}" type="datetimeFigureOut">
              <a:rPr lang="en-US" b="0" smtClean="0">
                <a:latin typeface="Calibri"/>
                <a:cs typeface="+mn-cs"/>
              </a:rPr>
              <a:pPr fontAlgn="auto">
                <a:spcBef>
                  <a:spcPts val="0"/>
                </a:spcBef>
                <a:spcAft>
                  <a:spcPts val="0"/>
                </a:spcAft>
              </a:pPr>
              <a:t>11/14/2015</a:t>
            </a:fld>
            <a:endParaRPr lang="en-US" b="0" dirty="0">
              <a:latin typeface="Calibri"/>
              <a:cs typeface="+mn-cs"/>
            </a:endParaRPr>
          </a:p>
        </p:txBody>
      </p:sp>
      <p:sp>
        <p:nvSpPr>
          <p:cNvPr id="5" name="4 Marcador de pie de página"/>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itchFamily="34" charset="0"/>
                <a:ea typeface="ＭＳ Ｐゴシック" pitchFamily="34" charset="-128"/>
                <a:cs typeface="+mn-cs"/>
              </a:defRPr>
            </a:lvl1pPr>
          </a:lstStyle>
          <a:p>
            <a:pPr fontAlgn="auto">
              <a:spcBef>
                <a:spcPts val="0"/>
              </a:spcBef>
              <a:spcAft>
                <a:spcPts val="0"/>
              </a:spcAft>
            </a:pPr>
            <a:endParaRPr lang="en-US" b="0"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8"/>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pPr fontAlgn="auto">
              <a:spcBef>
                <a:spcPts val="0"/>
              </a:spcBef>
              <a:spcAft>
                <a:spcPts val="0"/>
              </a:spcAft>
            </a:pPr>
            <a:fld id="{B584B31C-C8E6-4C46-847A-471BE8E42805}" type="slidenum">
              <a:rPr lang="en-US" b="0" smtClean="0">
                <a:latin typeface="Calibri"/>
                <a:cs typeface="+mn-cs"/>
              </a:rPr>
              <a:pPr fontAlgn="auto">
                <a:spcBef>
                  <a:spcPts val="0"/>
                </a:spcBef>
                <a:spcAft>
                  <a:spcPts val="0"/>
                </a:spcAft>
              </a:pPr>
              <a:t>‹Nº›</a:t>
            </a:fld>
            <a:endParaRPr lang="en-US" b="0" dirty="0">
              <a:latin typeface="Calibri"/>
              <a:cs typeface="+mn-cs"/>
            </a:endParaRPr>
          </a:p>
        </p:txBody>
      </p:sp>
      <p:pic>
        <p:nvPicPr>
          <p:cNvPr id="1031" name="1 Imagen"/>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461132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smtClean="0">
                <a:solidFill>
                  <a:srgbClr val="898989"/>
                </a:solidFill>
              </a:defRPr>
            </a:lvl1pPr>
          </a:lstStyle>
          <a:p>
            <a:pPr>
              <a:defRPr/>
            </a:pPr>
            <a:fld id="{9E9DA47C-E8A4-A54A-8D9B-31FDFEAB56CC}" type="datetimeFigureOut">
              <a:rPr lang="en-US"/>
              <a:pPr>
                <a:defRPr/>
              </a:pPr>
              <a:t>11/14/2015</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itchFamily="34" charset="0"/>
                <a:ea typeface="ＭＳ Ｐゴシック" pitchFamily="34" charset="-128"/>
                <a:cs typeface="+mn-cs"/>
              </a:defRPr>
            </a:lvl1pPr>
          </a:lstStyle>
          <a:p>
            <a:pPr>
              <a:defRPr/>
            </a:pPr>
            <a:endParaRPr lang="en-U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smtClean="0">
                <a:solidFill>
                  <a:srgbClr val="898989"/>
                </a:solidFill>
              </a:defRPr>
            </a:lvl1pPr>
          </a:lstStyle>
          <a:p>
            <a:pPr>
              <a:defRPr/>
            </a:pPr>
            <a:fld id="{EC99FA05-0DD4-4243-A6DF-DE60C35C667A}" type="slidenum">
              <a:rPr lang="en-US"/>
              <a:pPr>
                <a:defRPr/>
              </a:pPr>
              <a:t>‹Nº›</a:t>
            </a:fld>
            <a:endParaRPr lang="en-US"/>
          </a:p>
        </p:txBody>
      </p:sp>
      <p:pic>
        <p:nvPicPr>
          <p:cNvPr id="1031" name="1 Imagen"/>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5158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9219" name="2 Marcador de texto"/>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7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eaLnBrk="0" hangingPunct="0">
              <a:defRPr/>
            </a:pPr>
            <a:fld id="{663D9047-153E-5342-954E-AA2DD4836EB9}" type="datetime1">
              <a:rPr lang="en-US"/>
              <a:pPr eaLnBrk="0" hangingPunct="0">
                <a:defRPr/>
              </a:pPr>
              <a:t>11/14/2015</a:t>
            </a:fld>
            <a:endParaRPr lang="en-US"/>
          </a:p>
        </p:txBody>
      </p:sp>
      <p:sp>
        <p:nvSpPr>
          <p:cNvPr id="5" name="4 Marcador de pie de página"/>
          <p:cNvSpPr>
            <a:spLocks noGrp="1"/>
          </p:cNvSpPr>
          <p:nvPr>
            <p:ph type="ftr" sz="quarter" idx="3"/>
          </p:nvPr>
        </p:nvSpPr>
        <p:spPr>
          <a:xfrm>
            <a:off x="3124200" y="635637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latin typeface="Arial" pitchFamily="34" charset="0"/>
                <a:ea typeface="ＭＳ Ｐゴシック" pitchFamily="34" charset="-128"/>
                <a:cs typeface="+mn-cs"/>
              </a:defRPr>
            </a:lvl1pPr>
          </a:lstStyle>
          <a:p>
            <a:pPr>
              <a:defRPr/>
            </a:pPr>
            <a:endParaRPr lang="es-CO" altLang="es-CO"/>
          </a:p>
        </p:txBody>
      </p:sp>
      <p:sp>
        <p:nvSpPr>
          <p:cNvPr id="6" name="5 Marcador de número de diapositiva"/>
          <p:cNvSpPr>
            <a:spLocks noGrp="1"/>
          </p:cNvSpPr>
          <p:nvPr>
            <p:ph type="sldNum" sz="quarter" idx="4"/>
          </p:nvPr>
        </p:nvSpPr>
        <p:spPr>
          <a:xfrm>
            <a:off x="6553200" y="635637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eaLnBrk="0" hangingPunct="0">
              <a:defRPr/>
            </a:pPr>
            <a:fld id="{30001D8F-ED46-2540-9F40-714EC8A6FBF3}" type="slidenum">
              <a:rPr lang="en-US"/>
              <a:pPr eaLnBrk="0" hangingPunct="0">
                <a:defRPr/>
              </a:pPr>
              <a:t>‹Nº›</a:t>
            </a:fld>
            <a:endParaRPr lang="en-US"/>
          </a:p>
        </p:txBody>
      </p:sp>
      <p:pic>
        <p:nvPicPr>
          <p:cNvPr id="9223" name="1 Imagen"/>
          <p:cNvPicPr>
            <a:picLocks noChangeAspect="1"/>
          </p:cNvPicPr>
          <p:nvPr userDrawn="1"/>
        </p:nvPicPr>
        <p:blipFill>
          <a:blip r:embed="rId6" cstate="screen">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userDrawn="1"/>
        </p:nvSpPr>
        <p:spPr>
          <a:xfrm>
            <a:off x="179391" y="188913"/>
            <a:ext cx="4968875" cy="10080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b="1">
                <a:solidFill>
                  <a:schemeClr val="tx1"/>
                </a:solidFill>
                <a:latin typeface="Arial" pitchFamily="34" charset="0"/>
                <a:ea typeface="ＭＳ Ｐゴシック" pitchFamily="34" charset="-128"/>
              </a:defRPr>
            </a:lvl1pPr>
            <a:lvl2pPr marL="37931725" indent="-37474525" eaLnBrk="0" hangingPunct="0">
              <a:defRPr sz="2400" b="1">
                <a:solidFill>
                  <a:schemeClr val="tx1"/>
                </a:solidFill>
                <a:latin typeface="Arial" pitchFamily="34" charset="0"/>
                <a:ea typeface="ＭＳ Ｐゴシック" pitchFamily="34" charset="-128"/>
              </a:defRPr>
            </a:lvl2pPr>
            <a:lvl3pPr eaLnBrk="0" hangingPunct="0">
              <a:defRPr sz="2400" b="1">
                <a:solidFill>
                  <a:schemeClr val="tx1"/>
                </a:solidFill>
                <a:latin typeface="Arial" pitchFamily="34" charset="0"/>
                <a:ea typeface="ＭＳ Ｐゴシック" pitchFamily="34" charset="-128"/>
              </a:defRPr>
            </a:lvl3pPr>
            <a:lvl4pPr eaLnBrk="0" hangingPunct="0">
              <a:defRPr sz="2400" b="1">
                <a:solidFill>
                  <a:schemeClr val="tx1"/>
                </a:solidFill>
                <a:latin typeface="Arial" pitchFamily="34" charset="0"/>
                <a:ea typeface="ＭＳ Ｐゴシック" pitchFamily="34" charset="-128"/>
              </a:defRPr>
            </a:lvl4pPr>
            <a:lvl5pPr eaLnBrk="0" hangingPunct="0">
              <a:defRPr sz="2400" b="1">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defRPr/>
            </a:pPr>
            <a:endParaRPr lang="es-ES" altLang="es-CO" smtClean="0">
              <a:solidFill>
                <a:srgbClr val="FFFFFF"/>
              </a:solidFill>
              <a:latin typeface="Calibri" pitchFamily="34" charset="0"/>
            </a:endParaRPr>
          </a:p>
        </p:txBody>
      </p:sp>
      <p:grpSp>
        <p:nvGrpSpPr>
          <p:cNvPr id="9225" name="68 Grupo"/>
          <p:cNvGrpSpPr>
            <a:grpSpLocks noChangeAspect="1"/>
          </p:cNvGrpSpPr>
          <p:nvPr userDrawn="1"/>
        </p:nvGrpSpPr>
        <p:grpSpPr bwMode="auto">
          <a:xfrm>
            <a:off x="107950" y="188913"/>
            <a:ext cx="3886200" cy="1008062"/>
            <a:chOff x="6189257" y="6093296"/>
            <a:chExt cx="2919247" cy="757382"/>
          </a:xfrm>
        </p:grpSpPr>
        <p:pic>
          <p:nvPicPr>
            <p:cNvPr id="9226" name="69 Imagen"/>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590492" y="6093296"/>
              <a:ext cx="1518012" cy="75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70 Imagen"/>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6189257" y="6294092"/>
              <a:ext cx="1401235" cy="35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57490146"/>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4" charset="-128"/>
          <a:cs typeface="ヒラギノ角ゴ Pro W3"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4" charset="-128"/>
          <a:cs typeface="ヒラギノ角ゴ Pro W3"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endParaRPr lang="en-US"/>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smtClean="0">
                <a:solidFill>
                  <a:srgbClr val="898989"/>
                </a:solidFill>
              </a:defRPr>
            </a:lvl1pPr>
          </a:lstStyle>
          <a:p>
            <a:pPr>
              <a:defRPr/>
            </a:pPr>
            <a:fld id="{9E9DA47C-E8A4-A54A-8D9B-31FDFEAB56CC}" type="datetimeFigureOut">
              <a:rPr lang="en-US">
                <a:cs typeface="+mn-cs"/>
              </a:rPr>
              <a:pPr>
                <a:defRPr/>
              </a:pPr>
              <a:t>11/14/2015</a:t>
            </a:fld>
            <a:endParaRPr lang="en-US">
              <a:cs typeface="+mn-cs"/>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itchFamily="34" charset="0"/>
                <a:ea typeface="ＭＳ Ｐゴシック" pitchFamily="34" charset="-128"/>
                <a:cs typeface="+mn-cs"/>
              </a:defRPr>
            </a:lvl1pPr>
          </a:lstStyle>
          <a:p>
            <a:pPr>
              <a:defRPr/>
            </a:pPr>
            <a:endParaRPr lang="en-U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smtClean="0">
                <a:solidFill>
                  <a:srgbClr val="898989"/>
                </a:solidFill>
              </a:defRPr>
            </a:lvl1pPr>
          </a:lstStyle>
          <a:p>
            <a:pPr>
              <a:defRPr/>
            </a:pPr>
            <a:fld id="{EC99FA05-0DD4-4243-A6DF-DE60C35C667A}" type="slidenum">
              <a:rPr lang="en-US">
                <a:cs typeface="+mn-cs"/>
              </a:rPr>
              <a:pPr>
                <a:defRPr/>
              </a:pPr>
              <a:t>‹Nº›</a:t>
            </a:fld>
            <a:endParaRPr lang="en-US">
              <a:cs typeface="+mn-cs"/>
            </a:endParaRPr>
          </a:p>
        </p:txBody>
      </p:sp>
      <p:pic>
        <p:nvPicPr>
          <p:cNvPr id="1031" name="1 Imagen"/>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80364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5" r:id="rId6"/>
    <p:sldLayoutId id="2147483706" r:id="rId7"/>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5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09" name="Picture 15"/>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6512" y="2088116"/>
            <a:ext cx="915987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5 CuadroTexto"/>
          <p:cNvSpPr txBox="1">
            <a:spLocks noChangeArrowheads="1"/>
          </p:cNvSpPr>
          <p:nvPr/>
        </p:nvSpPr>
        <p:spPr bwMode="auto">
          <a:xfrm>
            <a:off x="-36513" y="2073042"/>
            <a:ext cx="91598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s-CO" sz="3200" dirty="0" smtClean="0">
                <a:solidFill>
                  <a:srgbClr val="FFFFFF"/>
                </a:solidFill>
                <a:latin typeface="Calibri"/>
                <a:cs typeface="Calibri"/>
              </a:rPr>
              <a:t>LA INVESTIGACION</a:t>
            </a:r>
          </a:p>
          <a:p>
            <a:pPr algn="ctr"/>
            <a:r>
              <a:rPr lang="es-CO" sz="3200" dirty="0" smtClean="0">
                <a:solidFill>
                  <a:srgbClr val="FFFFFF"/>
                </a:solidFill>
                <a:latin typeface="Calibri"/>
                <a:cs typeface="Calibri"/>
              </a:rPr>
              <a:t> EN LAS ESCUELAS NORMALES SUPERIORES</a:t>
            </a:r>
          </a:p>
        </p:txBody>
      </p:sp>
    </p:spTree>
    <p:extLst>
      <p:ext uri="{BB962C8B-B14F-4D97-AF65-F5344CB8AC3E}">
        <p14:creationId xmlns:p14="http://schemas.microsoft.com/office/powerpoint/2010/main" val="3138164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560" y="1412776"/>
            <a:ext cx="8229600" cy="3411543"/>
          </a:xfrm>
        </p:spPr>
        <p:txBody>
          <a:bodyPr/>
          <a:lstStyle/>
          <a:p>
            <a:pPr marL="0" indent="0">
              <a:buNone/>
            </a:pPr>
            <a:r>
              <a:rPr lang="es-ES" sz="1800" b="1" dirty="0" smtClean="0"/>
              <a:t>La investigación y su normatividad en las ENS</a:t>
            </a:r>
          </a:p>
          <a:p>
            <a:pPr>
              <a:buFont typeface="Wingdings" panose="05000000000000000000" pitchFamily="2" charset="2"/>
              <a:buChar char="ü"/>
            </a:pPr>
            <a:r>
              <a:rPr lang="es-ES" sz="1800" dirty="0" smtClean="0"/>
              <a:t>El </a:t>
            </a:r>
            <a:r>
              <a:rPr lang="es-ES" sz="1800" dirty="0"/>
              <a:t>documento marco que orientó la Acreditación de Calidad y Desarrollo de las ENS para el año 2000 consideró la investigación educativa como un referente de calidad en dos perspectivas: la primera en la formación de los Normalistas Superiores para reflexionar sobre su propio ser y que hacer y la segunda, relacionada con la Institución como un espacio de aprendizaje a partir del desarrollo de líneas de investigación.  </a:t>
            </a:r>
            <a:endParaRPr lang="es-ES" sz="1800" dirty="0" smtClean="0"/>
          </a:p>
          <a:p>
            <a:pPr>
              <a:buFont typeface="Wingdings" panose="05000000000000000000" pitchFamily="2" charset="2"/>
              <a:buChar char="ü"/>
            </a:pPr>
            <a:r>
              <a:rPr lang="es-ES" sz="1800" dirty="0"/>
              <a:t>E</a:t>
            </a:r>
            <a:r>
              <a:rPr lang="es-ES" sz="1800" dirty="0" smtClean="0"/>
              <a:t>l </a:t>
            </a:r>
            <a:r>
              <a:rPr lang="es-ES" sz="1800" dirty="0"/>
              <a:t>Decreto 4790 de 2008 incluido actualmente en el Decreto 1075 de 2015 establece como una de las condiciones de calidad para el programa de formación complementaria el desarrollo de innovaciones en el campo educativo que fomentan el desarrollo del pensamiento crítico e investigativo.</a:t>
            </a:r>
            <a:endParaRPr lang="es-CO" sz="1800" dirty="0"/>
          </a:p>
          <a:p>
            <a:pPr>
              <a:buFont typeface="Wingdings" panose="05000000000000000000" pitchFamily="2" charset="2"/>
              <a:buChar char="ü"/>
            </a:pPr>
            <a:r>
              <a:rPr lang="es-ES" sz="1800" dirty="0" smtClean="0"/>
              <a:t>En </a:t>
            </a:r>
            <a:r>
              <a:rPr lang="es-ES" sz="1800" dirty="0"/>
              <a:t>el marco del Sistema Colombiano de Formación de Educadores (MEN; 2013) se reconoce la Investigación, junto a la pedagogía y la evaluación, eje transversal del sistema en el que se articulan la  formación inicial, la formación en servicio y la formación avanzada del docente. </a:t>
            </a:r>
            <a:endParaRPr lang="es-CO" sz="1800" dirty="0"/>
          </a:p>
          <a:p>
            <a:endParaRPr lang="es-CO" sz="2000" dirty="0"/>
          </a:p>
        </p:txBody>
      </p:sp>
    </p:spTree>
    <p:extLst>
      <p:ext uri="{BB962C8B-B14F-4D97-AF65-F5344CB8AC3E}">
        <p14:creationId xmlns:p14="http://schemas.microsoft.com/office/powerpoint/2010/main" val="16305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988840"/>
            <a:ext cx="8229600" cy="3411543"/>
          </a:xfrm>
        </p:spPr>
        <p:txBody>
          <a:bodyPr/>
          <a:lstStyle/>
          <a:p>
            <a:pPr marL="0" indent="0" algn="ctr">
              <a:buNone/>
            </a:pPr>
            <a:r>
              <a:rPr lang="es-ES" sz="2000" b="1" dirty="0"/>
              <a:t>“Enseñar exige investigar. No hay enseñanza sin investigación ni investigación sin enseñanza. ...La indagación, la búsqueda, la investigación, forman parte de la naturaleza  de la práctica docente. Lo que se necesita es que el profesor, en su formación permanente, se perciba y se asuma, por ser profesor como investigador. ...Investigo para comprobar, comprobando intervengo, interviniendo educo  y me educo” </a:t>
            </a:r>
            <a:endParaRPr lang="es-ES" sz="2000" b="1" dirty="0" smtClean="0"/>
          </a:p>
          <a:p>
            <a:pPr marL="0" indent="0" algn="ctr">
              <a:buNone/>
            </a:pPr>
            <a:r>
              <a:rPr lang="es-ES" sz="1800" i="1" dirty="0" smtClean="0"/>
              <a:t>Paulo Freire. </a:t>
            </a:r>
            <a:r>
              <a:rPr lang="es-ES" sz="1800" i="1" dirty="0"/>
              <a:t>Pedagogía de la Autonomía. </a:t>
            </a:r>
            <a:endParaRPr lang="es-CO" sz="1800" i="1" dirty="0"/>
          </a:p>
          <a:p>
            <a:endParaRPr lang="es-CO" dirty="0"/>
          </a:p>
        </p:txBody>
      </p:sp>
      <p:sp>
        <p:nvSpPr>
          <p:cNvPr id="4" name="Rectángulo 3"/>
          <p:cNvSpPr/>
          <p:nvPr/>
        </p:nvSpPr>
        <p:spPr>
          <a:xfrm>
            <a:off x="2411760" y="6270464"/>
            <a:ext cx="4565672" cy="461665"/>
          </a:xfrm>
          <a:prstGeom prst="rect">
            <a:avLst/>
          </a:prstGeom>
        </p:spPr>
        <p:txBody>
          <a:bodyPr wrap="none">
            <a:spAutoFit/>
          </a:bodyPr>
          <a:lstStyle/>
          <a:p>
            <a:pPr algn="ctr">
              <a:spcBef>
                <a:spcPts val="0"/>
              </a:spcBef>
            </a:pPr>
            <a:r>
              <a:rPr lang="es-CO" dirty="0">
                <a:solidFill>
                  <a:srgbClr val="FFFFFF"/>
                </a:solidFill>
                <a:latin typeface="Verdana" charset="0"/>
              </a:rPr>
              <a:t>Dirección de Calidad PBM</a:t>
            </a:r>
          </a:p>
        </p:txBody>
      </p:sp>
    </p:spTree>
    <p:extLst>
      <p:ext uri="{BB962C8B-B14F-4D97-AF65-F5344CB8AC3E}">
        <p14:creationId xmlns:p14="http://schemas.microsoft.com/office/powerpoint/2010/main" val="107868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5 CuadroTexto"/>
          <p:cNvSpPr txBox="1">
            <a:spLocks noChangeArrowheads="1"/>
          </p:cNvSpPr>
          <p:nvPr/>
        </p:nvSpPr>
        <p:spPr bwMode="auto">
          <a:xfrm>
            <a:off x="107504" y="764704"/>
            <a:ext cx="915987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ea typeface="ＭＳ Ｐゴシック" charset="0"/>
                <a:cs typeface="ＭＳ Ｐゴシック" charset="0"/>
              </a:defRPr>
            </a:lvl1pPr>
            <a:lvl2pPr marL="742950" indent="-285750">
              <a:defRPr sz="2400" b="1">
                <a:solidFill>
                  <a:schemeClr val="tx1"/>
                </a:solidFill>
                <a:latin typeface="Arial" charset="0"/>
                <a:ea typeface="ＭＳ Ｐゴシック" charset="0"/>
              </a:defRPr>
            </a:lvl2pPr>
            <a:lvl3pPr marL="1143000" indent="-228600">
              <a:defRPr sz="2400" b="1">
                <a:solidFill>
                  <a:schemeClr val="tx1"/>
                </a:solidFill>
                <a:latin typeface="Arial" charset="0"/>
                <a:ea typeface="ＭＳ Ｐゴシック" charset="0"/>
              </a:defRPr>
            </a:lvl3pPr>
            <a:lvl4pPr marL="1600200" indent="-228600">
              <a:defRPr sz="2400" b="1">
                <a:solidFill>
                  <a:schemeClr val="tx1"/>
                </a:solidFill>
                <a:latin typeface="Arial" charset="0"/>
                <a:ea typeface="ＭＳ Ｐゴシック" charset="0"/>
              </a:defRPr>
            </a:lvl4pPr>
            <a:lvl5pPr marL="2057400" indent="-22860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s-CO" sz="4000" dirty="0" err="1" smtClean="0">
                <a:solidFill>
                  <a:srgbClr val="FFFFFF"/>
                </a:solidFill>
                <a:latin typeface="Verdana" charset="0"/>
              </a:rPr>
              <a:t>strategia</a:t>
            </a:r>
            <a:endParaRPr lang="es-CO" sz="4000" dirty="0" smtClean="0">
              <a:solidFill>
                <a:srgbClr val="FFFFFF"/>
              </a:solidFill>
              <a:latin typeface="Verdana" charset="0"/>
            </a:endParaRPr>
          </a:p>
          <a:p>
            <a:pPr algn="ctr">
              <a:spcBef>
                <a:spcPts val="0"/>
              </a:spcBef>
            </a:pPr>
            <a:r>
              <a:rPr lang="es-ES" sz="2000" i="1" dirty="0" smtClean="0"/>
              <a:t>La investigación educativa</a:t>
            </a:r>
            <a:r>
              <a:rPr lang="es-ES" sz="2000" dirty="0"/>
              <a:t> </a:t>
            </a:r>
            <a:r>
              <a:rPr lang="es-ES" sz="2000" dirty="0" smtClean="0"/>
              <a:t>es un eje </a:t>
            </a:r>
            <a:r>
              <a:rPr lang="es-ES" sz="2000" dirty="0"/>
              <a:t>transversal </a:t>
            </a:r>
            <a:r>
              <a:rPr lang="es-ES" sz="2000" dirty="0" smtClean="0"/>
              <a:t>del</a:t>
            </a:r>
          </a:p>
          <a:p>
            <a:pPr algn="ctr">
              <a:spcBef>
                <a:spcPts val="0"/>
              </a:spcBef>
            </a:pPr>
            <a:r>
              <a:rPr lang="es-ES" sz="2000" dirty="0" smtClean="0"/>
              <a:t> </a:t>
            </a:r>
            <a:r>
              <a:rPr lang="es-ES" sz="2000" dirty="0"/>
              <a:t>subsistema de formación </a:t>
            </a:r>
            <a:r>
              <a:rPr lang="es-ES" sz="2000" dirty="0" smtClean="0"/>
              <a:t>inicial.</a:t>
            </a:r>
          </a:p>
          <a:p>
            <a:pPr algn="ctr">
              <a:spcBef>
                <a:spcPts val="0"/>
              </a:spcBef>
            </a:pPr>
            <a:r>
              <a:rPr lang="es-CO" sz="2000" dirty="0" smtClean="0"/>
              <a:t>Permite  a las ENS:  </a:t>
            </a:r>
          </a:p>
          <a:p>
            <a:pPr marL="342900" indent="-342900" algn="ctr">
              <a:spcBef>
                <a:spcPts val="0"/>
              </a:spcBef>
              <a:buFont typeface="Wingdings" panose="05000000000000000000" pitchFamily="2" charset="2"/>
              <a:buChar char="ü"/>
            </a:pPr>
            <a:r>
              <a:rPr lang="es-CO" sz="2000" dirty="0" smtClean="0"/>
              <a:t>Analizar </a:t>
            </a:r>
            <a:r>
              <a:rPr lang="es-CO" sz="2000" dirty="0"/>
              <a:t>y cualificar las prácticas de los docentes a nivel de la educación preescolar y básica </a:t>
            </a:r>
            <a:r>
              <a:rPr lang="es-CO" sz="2000" dirty="0" smtClean="0"/>
              <a:t>primaria.</a:t>
            </a:r>
          </a:p>
          <a:p>
            <a:pPr marL="342900" indent="-342900" algn="ctr">
              <a:spcBef>
                <a:spcPts val="0"/>
              </a:spcBef>
              <a:buFont typeface="Wingdings" panose="05000000000000000000" pitchFamily="2" charset="2"/>
              <a:buChar char="ü"/>
            </a:pPr>
            <a:r>
              <a:rPr lang="es-CO" sz="2000" dirty="0" smtClean="0"/>
              <a:t>Plantear </a:t>
            </a:r>
            <a:r>
              <a:rPr lang="es-CO" sz="2000" dirty="0"/>
              <a:t>propuestas innovadoras para la formación de </a:t>
            </a:r>
            <a:r>
              <a:rPr lang="es-CO" sz="2000" dirty="0" smtClean="0"/>
              <a:t>docentes.</a:t>
            </a:r>
          </a:p>
          <a:p>
            <a:pPr marL="342900" indent="-342900" algn="ctr">
              <a:spcBef>
                <a:spcPts val="0"/>
              </a:spcBef>
              <a:buFont typeface="Wingdings" panose="05000000000000000000" pitchFamily="2" charset="2"/>
              <a:buChar char="ü"/>
            </a:pPr>
            <a:r>
              <a:rPr lang="es-CO" sz="2000" dirty="0" smtClean="0"/>
              <a:t>Brindar </a:t>
            </a:r>
            <a:r>
              <a:rPr lang="es-CO" sz="2000" dirty="0"/>
              <a:t>espacios formativos para los futuros </a:t>
            </a:r>
            <a:r>
              <a:rPr lang="es-CO" sz="2000" dirty="0" smtClean="0"/>
              <a:t>maestros.</a:t>
            </a:r>
          </a:p>
          <a:p>
            <a:pPr marL="342900" indent="-342900" algn="ctr">
              <a:spcBef>
                <a:spcPts val="0"/>
              </a:spcBef>
              <a:buFont typeface="Wingdings" panose="05000000000000000000" pitchFamily="2" charset="2"/>
              <a:buChar char="ü"/>
            </a:pPr>
            <a:r>
              <a:rPr lang="es-CO" sz="2000" dirty="0" smtClean="0"/>
              <a:t>Desarrollar </a:t>
            </a:r>
            <a:r>
              <a:rPr lang="es-CO" sz="2000" dirty="0"/>
              <a:t>o fortalecer la actitud reflexiva en los futuros docentes y en los docentes de la misma </a:t>
            </a:r>
            <a:r>
              <a:rPr lang="es-CO" sz="2000" dirty="0" smtClean="0"/>
              <a:t>ENS.</a:t>
            </a:r>
          </a:p>
          <a:p>
            <a:pPr marL="342900" indent="-342900" algn="ctr">
              <a:spcBef>
                <a:spcPts val="0"/>
              </a:spcBef>
              <a:buFont typeface="Wingdings" panose="05000000000000000000" pitchFamily="2" charset="2"/>
              <a:buChar char="ü"/>
            </a:pPr>
            <a:r>
              <a:rPr lang="es-CO" sz="2000" dirty="0" smtClean="0"/>
              <a:t>Reconocer al </a:t>
            </a:r>
            <a:r>
              <a:rPr lang="es-CO" sz="2000" dirty="0"/>
              <a:t>educador como un profesional intelectual de la educación y a la ENS como una institución formadora de docentes con capacidad de producir saber pedagógico y didáctico, desde la reflexión y sistematización crítica </a:t>
            </a:r>
            <a:r>
              <a:rPr lang="es-CO" sz="2000" dirty="0" smtClean="0"/>
              <a:t> de  sus </a:t>
            </a:r>
            <a:r>
              <a:rPr lang="es-CO" sz="2000" dirty="0"/>
              <a:t>prácticas o proyectos. </a:t>
            </a:r>
          </a:p>
          <a:p>
            <a:pPr algn="ctr">
              <a:spcBef>
                <a:spcPts val="0"/>
              </a:spcBef>
            </a:pPr>
            <a:r>
              <a:rPr lang="es-CO" sz="2000" dirty="0" smtClean="0">
                <a:solidFill>
                  <a:srgbClr val="FFFFFF"/>
                </a:solidFill>
                <a:latin typeface="Verdana" charset="0"/>
              </a:rPr>
              <a:t>i</a:t>
            </a:r>
          </a:p>
          <a:p>
            <a:pPr algn="ctr">
              <a:spcBef>
                <a:spcPts val="0"/>
              </a:spcBef>
            </a:pPr>
            <a:endParaRPr lang="es-CO" sz="2000" dirty="0" smtClean="0">
              <a:solidFill>
                <a:srgbClr val="FFFFFF"/>
              </a:solidFill>
              <a:latin typeface="Verdana" charset="0"/>
            </a:endParaRPr>
          </a:p>
          <a:p>
            <a:pPr algn="ctr">
              <a:spcBef>
                <a:spcPts val="0"/>
              </a:spcBef>
            </a:pPr>
            <a:r>
              <a:rPr lang="es-CO" sz="2000" dirty="0" smtClean="0">
                <a:solidFill>
                  <a:srgbClr val="FFFFFF"/>
                </a:solidFill>
                <a:latin typeface="Verdana" charset="0"/>
              </a:rPr>
              <a:t>Dirección de Calidad PBM</a:t>
            </a:r>
          </a:p>
        </p:txBody>
      </p:sp>
      <p:sp>
        <p:nvSpPr>
          <p:cNvPr id="12" name="60 CuadroTexto"/>
          <p:cNvSpPr txBox="1"/>
          <p:nvPr/>
        </p:nvSpPr>
        <p:spPr>
          <a:xfrm>
            <a:off x="3563888" y="5333639"/>
            <a:ext cx="5544616" cy="655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r"/>
            <a:endParaRPr lang="es-ES" sz="1800" b="0" dirty="0">
              <a:solidFill>
                <a:srgbClr val="000000"/>
              </a:solidFill>
              <a:effectLst/>
              <a:latin typeface="Calibri"/>
              <a:cs typeface="Calibri"/>
            </a:endParaRPr>
          </a:p>
        </p:txBody>
      </p:sp>
    </p:spTree>
    <p:extLst>
      <p:ext uri="{BB962C8B-B14F-4D97-AF65-F5344CB8AC3E}">
        <p14:creationId xmlns:p14="http://schemas.microsoft.com/office/powerpoint/2010/main" val="2957594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412776"/>
            <a:ext cx="8229600" cy="4392488"/>
          </a:xfrm>
        </p:spPr>
        <p:txBody>
          <a:bodyPr/>
          <a:lstStyle/>
          <a:p>
            <a:pPr marL="0" indent="0">
              <a:buNone/>
            </a:pPr>
            <a:r>
              <a:rPr lang="es-CO" sz="2000" b="1" dirty="0" smtClean="0"/>
              <a:t>QUE SE REQUIERE?</a:t>
            </a:r>
            <a:endParaRPr lang="es-CO" sz="2000" dirty="0" smtClean="0"/>
          </a:p>
          <a:p>
            <a:pPr>
              <a:buFont typeface="Wingdings" panose="05000000000000000000" pitchFamily="2" charset="2"/>
              <a:buChar char="ü"/>
            </a:pPr>
            <a:r>
              <a:rPr lang="es-ES" sz="2000" b="1" dirty="0" smtClean="0"/>
              <a:t>Una </a:t>
            </a:r>
            <a:r>
              <a:rPr lang="es-CO" sz="2000" b="1" dirty="0"/>
              <a:t>organización </a:t>
            </a:r>
            <a:r>
              <a:rPr lang="es-CO" sz="2000" b="1" dirty="0" smtClean="0"/>
              <a:t>institucional que propicie un </a:t>
            </a:r>
            <a:r>
              <a:rPr lang="es-CO" sz="2000" b="1" dirty="0"/>
              <a:t>ambiente </a:t>
            </a:r>
            <a:r>
              <a:rPr lang="es-CO" sz="2000" b="1" dirty="0" smtClean="0"/>
              <a:t> </a:t>
            </a:r>
            <a:r>
              <a:rPr lang="es-CO" sz="2000" b="1" dirty="0"/>
              <a:t>para la reflexión y el diálogo sobre las prácticas docentes </a:t>
            </a:r>
            <a:r>
              <a:rPr lang="es-CO" sz="2000" b="1" dirty="0" smtClean="0"/>
              <a:t>y </a:t>
            </a:r>
            <a:r>
              <a:rPr lang="es-CO" sz="2000" b="1" dirty="0"/>
              <a:t>sobre la </a:t>
            </a:r>
            <a:r>
              <a:rPr lang="es-CO" sz="2000" b="1" dirty="0" smtClean="0"/>
              <a:t>educación.</a:t>
            </a:r>
          </a:p>
          <a:p>
            <a:pPr>
              <a:buFont typeface="Wingdings" panose="05000000000000000000" pitchFamily="2" charset="2"/>
              <a:buChar char="ü"/>
            </a:pPr>
            <a:r>
              <a:rPr lang="es-CO" sz="2000" b="1" dirty="0" smtClean="0"/>
              <a:t>Que </a:t>
            </a:r>
            <a:r>
              <a:rPr lang="es-CO" sz="2000" b="1" dirty="0"/>
              <a:t>puede </a:t>
            </a:r>
            <a:r>
              <a:rPr lang="es-ES" sz="2000" b="1" dirty="0"/>
              <a:t>llevar</a:t>
            </a:r>
            <a:r>
              <a:rPr lang="es-CO" sz="2000" b="1" dirty="0"/>
              <a:t> en el mediano y largo plazo a la definición de líneas de investigación y a la consolidación de grupos de investigación</a:t>
            </a:r>
            <a:r>
              <a:rPr lang="es-CO" sz="2000" b="1" dirty="0" smtClean="0"/>
              <a:t>.</a:t>
            </a:r>
          </a:p>
          <a:p>
            <a:pPr>
              <a:buFont typeface="Wingdings" panose="05000000000000000000" pitchFamily="2" charset="2"/>
              <a:buChar char="ü"/>
            </a:pPr>
            <a:r>
              <a:rPr lang="es-ES" sz="2000" b="1" dirty="0" smtClean="0"/>
              <a:t>Condiciones institucionales dispuestas </a:t>
            </a:r>
            <a:r>
              <a:rPr lang="es-ES" sz="2000" b="1" dirty="0"/>
              <a:t>para promover la actitud reflexiva del educador y su interés por conocer y explicar la </a:t>
            </a:r>
            <a:r>
              <a:rPr lang="es-ES" sz="2000" b="1" dirty="0" smtClean="0"/>
              <a:t>realidad,  </a:t>
            </a:r>
            <a:r>
              <a:rPr lang="es-ES" sz="2000" b="1" dirty="0"/>
              <a:t>por ejemplo, los maestros de </a:t>
            </a:r>
            <a:r>
              <a:rPr lang="es-ES" sz="2000" b="1" dirty="0" smtClean="0"/>
              <a:t>preescolar en </a:t>
            </a:r>
            <a:r>
              <a:rPr lang="es-ES" sz="2000" b="1" dirty="0"/>
              <a:t>sí mismos hacen comunidad académica que reflexiona sobre su práctica y desde ahí generan saber que cualifica el trabajo con los niños y alimenta la formación de los futuros docentes. </a:t>
            </a:r>
            <a:endParaRPr lang="es-ES" sz="2000" b="1" dirty="0" smtClean="0"/>
          </a:p>
          <a:p>
            <a:pPr marL="0" indent="0">
              <a:buNone/>
            </a:pPr>
            <a:r>
              <a:rPr lang="es-CO" sz="2000" dirty="0" smtClean="0"/>
              <a:t>Es importante aclarar que no </a:t>
            </a:r>
            <a:r>
              <a:rPr lang="es-CO" sz="2000" dirty="0"/>
              <a:t>se trata de que todos los docentes de la ENS tengan que desarrollar proyectos de investigación o que todos los estudiantes cursen áreas sobre </a:t>
            </a:r>
            <a:r>
              <a:rPr lang="es-CO" sz="2000" dirty="0" smtClean="0"/>
              <a:t>investigación.</a:t>
            </a:r>
            <a:endParaRPr lang="es-CO" sz="2000" dirty="0"/>
          </a:p>
          <a:p>
            <a:pPr>
              <a:buFont typeface="Wingdings" panose="05000000000000000000" pitchFamily="2" charset="2"/>
              <a:buChar char="ü"/>
            </a:pPr>
            <a:endParaRPr lang="es-CO" dirty="0"/>
          </a:p>
        </p:txBody>
      </p:sp>
      <p:sp>
        <p:nvSpPr>
          <p:cNvPr id="4" name="Rectángulo 3"/>
          <p:cNvSpPr/>
          <p:nvPr/>
        </p:nvSpPr>
        <p:spPr>
          <a:xfrm>
            <a:off x="2411760" y="6270464"/>
            <a:ext cx="4565672" cy="461665"/>
          </a:xfrm>
          <a:prstGeom prst="rect">
            <a:avLst/>
          </a:prstGeom>
        </p:spPr>
        <p:txBody>
          <a:bodyPr wrap="none">
            <a:spAutoFit/>
          </a:bodyPr>
          <a:lstStyle/>
          <a:p>
            <a:pPr algn="ctr">
              <a:spcBef>
                <a:spcPts val="0"/>
              </a:spcBef>
            </a:pPr>
            <a:r>
              <a:rPr lang="es-CO" dirty="0">
                <a:solidFill>
                  <a:srgbClr val="FFFFFF"/>
                </a:solidFill>
                <a:latin typeface="Verdana" charset="0"/>
              </a:rPr>
              <a:t>Dirección de Calidad PBM</a:t>
            </a:r>
          </a:p>
        </p:txBody>
      </p:sp>
    </p:spTree>
    <p:extLst>
      <p:ext uri="{BB962C8B-B14F-4D97-AF65-F5344CB8AC3E}">
        <p14:creationId xmlns:p14="http://schemas.microsoft.com/office/powerpoint/2010/main" val="292761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2021939"/>
            <a:ext cx="184731" cy="830997"/>
          </a:xfrm>
          <a:prstGeom prst="rect">
            <a:avLst/>
          </a:prstGeom>
          <a:noFill/>
        </p:spPr>
        <p:txBody>
          <a:bodyPr wrap="none" rtlCol="0">
            <a:spAutoFit/>
          </a:bodyPr>
          <a:lstStyle/>
          <a:p>
            <a:endParaRPr lang="es-CO" b="0" dirty="0" smtClean="0"/>
          </a:p>
          <a:p>
            <a:endParaRPr lang="es-CO" b="0" dirty="0"/>
          </a:p>
        </p:txBody>
      </p:sp>
      <p:sp>
        <p:nvSpPr>
          <p:cNvPr id="3" name="Rectángulo 2"/>
          <p:cNvSpPr/>
          <p:nvPr/>
        </p:nvSpPr>
        <p:spPr>
          <a:xfrm>
            <a:off x="179512" y="2021939"/>
            <a:ext cx="8604448" cy="2994666"/>
          </a:xfrm>
          <a:prstGeom prst="rect">
            <a:avLst/>
          </a:prstGeom>
        </p:spPr>
        <p:txBody>
          <a:bodyPr wrap="square">
            <a:spAutoFit/>
          </a:bodyPr>
          <a:lstStyle/>
          <a:p>
            <a:pPr marL="457200" algn="just">
              <a:lnSpc>
                <a:spcPct val="115000"/>
              </a:lnSpc>
              <a:spcAft>
                <a:spcPts val="0"/>
              </a:spcAft>
            </a:pPr>
            <a:r>
              <a:rPr lang="es-CO" dirty="0" smtClean="0">
                <a:latin typeface="Arial" panose="020B0604020202020204" pitchFamily="34" charset="0"/>
                <a:ea typeface="Calibri" panose="020F0502020204030204" pitchFamily="34" charset="0"/>
                <a:cs typeface="Times New Roman" panose="02020603050405020304" pitchFamily="18" charset="0"/>
              </a:rPr>
              <a:t>Para la formación de </a:t>
            </a:r>
            <a:r>
              <a:rPr lang="es-CO" dirty="0">
                <a:latin typeface="Arial" panose="020B0604020202020204" pitchFamily="34" charset="0"/>
                <a:ea typeface="Calibri" panose="020F0502020204030204" pitchFamily="34" charset="0"/>
                <a:cs typeface="Times New Roman" panose="02020603050405020304" pitchFamily="18" charset="0"/>
              </a:rPr>
              <a:t>los futuros </a:t>
            </a:r>
            <a:r>
              <a:rPr lang="es-CO" dirty="0" smtClean="0">
                <a:latin typeface="Arial" panose="020B0604020202020204" pitchFamily="34" charset="0"/>
                <a:ea typeface="Calibri" panose="020F0502020204030204" pitchFamily="34" charset="0"/>
                <a:cs typeface="Times New Roman" panose="02020603050405020304" pitchFamily="18" charset="0"/>
              </a:rPr>
              <a:t>docentes en el P.F.C.</a:t>
            </a:r>
          </a:p>
          <a:p>
            <a:pPr marL="457200" algn="just">
              <a:lnSpc>
                <a:spcPct val="115000"/>
              </a:lnSpc>
              <a:spcAft>
                <a:spcPts val="0"/>
              </a:spcAft>
            </a:pPr>
            <a:endParaRPr lang="es-CO" sz="2000" dirty="0" smtClean="0">
              <a:latin typeface="Arial" panose="020B0604020202020204" pitchFamily="34" charset="0"/>
              <a:ea typeface="Calibri" panose="020F0502020204030204" pitchFamily="34" charset="0"/>
              <a:cs typeface="Times New Roman" panose="02020603050405020304" pitchFamily="18" charset="0"/>
            </a:endParaRPr>
          </a:p>
          <a:p>
            <a:pPr marL="800100" indent="-342900" algn="just">
              <a:lnSpc>
                <a:spcPct val="115000"/>
              </a:lnSpc>
              <a:spcAft>
                <a:spcPts val="0"/>
              </a:spcAft>
              <a:buFont typeface="Wingdings" panose="05000000000000000000" pitchFamily="2" charset="2"/>
              <a:buChar char="ü"/>
            </a:pPr>
            <a:r>
              <a:rPr lang="es-CO" sz="2000" dirty="0" smtClean="0">
                <a:latin typeface="Arial" panose="020B0604020202020204" pitchFamily="34" charset="0"/>
                <a:ea typeface="Calibri" panose="020F0502020204030204" pitchFamily="34" charset="0"/>
                <a:cs typeface="Times New Roman" panose="02020603050405020304" pitchFamily="18" charset="0"/>
              </a:rPr>
              <a:t>La </a:t>
            </a:r>
            <a:r>
              <a:rPr lang="es-CO" sz="2000" dirty="0">
                <a:latin typeface="Arial" panose="020B0604020202020204" pitchFamily="34" charset="0"/>
                <a:ea typeface="Calibri" panose="020F0502020204030204" pitchFamily="34" charset="0"/>
                <a:cs typeface="Times New Roman" panose="02020603050405020304" pitchFamily="18" charset="0"/>
              </a:rPr>
              <a:t>investigación </a:t>
            </a:r>
            <a:r>
              <a:rPr lang="es-CO" sz="2000" dirty="0" smtClean="0">
                <a:latin typeface="Arial" panose="020B0604020202020204" pitchFamily="34" charset="0"/>
                <a:ea typeface="Calibri" panose="020F0502020204030204" pitchFamily="34" charset="0"/>
                <a:cs typeface="Times New Roman" panose="02020603050405020304" pitchFamily="18" charset="0"/>
              </a:rPr>
              <a:t>está articulada al currículo y plan de estudios.</a:t>
            </a:r>
          </a:p>
          <a:p>
            <a:pPr marL="800100" indent="-342900" algn="just">
              <a:lnSpc>
                <a:spcPct val="115000"/>
              </a:lnSpc>
              <a:spcAft>
                <a:spcPts val="0"/>
              </a:spcAft>
              <a:buFont typeface="Wingdings" panose="05000000000000000000" pitchFamily="2" charset="2"/>
              <a:buChar char="ü"/>
            </a:pPr>
            <a:r>
              <a:rPr lang="es-CO" sz="2000" dirty="0" smtClean="0">
                <a:latin typeface="Arial" panose="020B0604020202020204" pitchFamily="34" charset="0"/>
                <a:ea typeface="Calibri" panose="020F0502020204030204" pitchFamily="34" charset="0"/>
                <a:cs typeface="Times New Roman" panose="02020603050405020304" pitchFamily="18" charset="0"/>
              </a:rPr>
              <a:t>Es una </a:t>
            </a:r>
            <a:r>
              <a:rPr lang="es-CO" sz="2000" dirty="0">
                <a:latin typeface="Arial" panose="020B0604020202020204" pitchFamily="34" charset="0"/>
                <a:ea typeface="Calibri" panose="020F0502020204030204" pitchFamily="34" charset="0"/>
                <a:cs typeface="Times New Roman" panose="02020603050405020304" pitchFamily="18" charset="0"/>
              </a:rPr>
              <a:t>alternativa didáctica para el desarrollo de </a:t>
            </a:r>
            <a:r>
              <a:rPr lang="es-CO" sz="2000" dirty="0" smtClean="0">
                <a:latin typeface="Arial" panose="020B0604020202020204" pitchFamily="34" charset="0"/>
                <a:ea typeface="Calibri" panose="020F0502020204030204" pitchFamily="34" charset="0"/>
                <a:cs typeface="Times New Roman" panose="02020603050405020304" pitchFamily="18" charset="0"/>
              </a:rPr>
              <a:t>la </a:t>
            </a:r>
            <a:r>
              <a:rPr lang="es-CO" sz="2000" dirty="0">
                <a:latin typeface="Arial" panose="020B0604020202020204" pitchFamily="34" charset="0"/>
                <a:ea typeface="Calibri" panose="020F0502020204030204" pitchFamily="34" charset="0"/>
                <a:cs typeface="Times New Roman" panose="02020603050405020304" pitchFamily="18" charset="0"/>
              </a:rPr>
              <a:t>práctica </a:t>
            </a:r>
            <a:r>
              <a:rPr lang="es-CO" sz="2000" dirty="0" smtClean="0">
                <a:latin typeface="Arial" panose="020B0604020202020204" pitchFamily="34" charset="0"/>
                <a:ea typeface="Calibri" panose="020F0502020204030204" pitchFamily="34" charset="0"/>
                <a:cs typeface="Times New Roman" panose="02020603050405020304" pitchFamily="18" charset="0"/>
              </a:rPr>
              <a:t>pedagógica.</a:t>
            </a:r>
          </a:p>
          <a:p>
            <a:pPr marL="800100" indent="-342900" algn="just">
              <a:lnSpc>
                <a:spcPct val="115000"/>
              </a:lnSpc>
              <a:spcAft>
                <a:spcPts val="0"/>
              </a:spcAft>
              <a:buFont typeface="Wingdings" panose="05000000000000000000" pitchFamily="2" charset="2"/>
              <a:buChar char="ü"/>
            </a:pPr>
            <a:r>
              <a:rPr lang="es-CO" sz="2000" dirty="0" smtClean="0">
                <a:latin typeface="Arial" panose="020B0604020202020204" pitchFamily="34" charset="0"/>
                <a:ea typeface="Calibri" panose="020F0502020204030204" pitchFamily="34" charset="0"/>
                <a:cs typeface="Times New Roman" panose="02020603050405020304" pitchFamily="18" charset="0"/>
              </a:rPr>
              <a:t>Se convierte en experiencia desde </a:t>
            </a:r>
            <a:r>
              <a:rPr lang="es-CO" sz="2000" dirty="0">
                <a:latin typeface="Arial" panose="020B0604020202020204" pitchFamily="34" charset="0"/>
                <a:ea typeface="Calibri" panose="020F0502020204030204" pitchFamily="34" charset="0"/>
                <a:cs typeface="Times New Roman" panose="02020603050405020304" pitchFamily="18" charset="0"/>
              </a:rPr>
              <a:t>la posibilidad de </a:t>
            </a:r>
            <a:r>
              <a:rPr lang="es-CO" sz="2000" dirty="0" smtClean="0">
                <a:latin typeface="Arial" panose="020B0604020202020204" pitchFamily="34" charset="0"/>
                <a:ea typeface="Calibri" panose="020F0502020204030204" pitchFamily="34" charset="0"/>
                <a:cs typeface="Times New Roman" panose="02020603050405020304" pitchFamily="18" charset="0"/>
              </a:rPr>
              <a:t>participar </a:t>
            </a:r>
            <a:r>
              <a:rPr lang="es-CO" sz="2000" dirty="0">
                <a:latin typeface="Arial" panose="020B0604020202020204" pitchFamily="34" charset="0"/>
                <a:ea typeface="Calibri" panose="020F0502020204030204" pitchFamily="34" charset="0"/>
                <a:cs typeface="Times New Roman" panose="02020603050405020304" pitchFamily="18" charset="0"/>
              </a:rPr>
              <a:t>en proyectos de </a:t>
            </a:r>
            <a:r>
              <a:rPr lang="es-CO" sz="2000" dirty="0" smtClean="0">
                <a:latin typeface="Arial" panose="020B0604020202020204" pitchFamily="34" charset="0"/>
                <a:ea typeface="Calibri" panose="020F0502020204030204" pitchFamily="34" charset="0"/>
                <a:cs typeface="Times New Roman" panose="02020603050405020304" pitchFamily="18" charset="0"/>
              </a:rPr>
              <a:t>investigación a nivel de aula e institucional.</a:t>
            </a: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2198900" y="6309320"/>
            <a:ext cx="4565672" cy="461665"/>
          </a:xfrm>
          <a:prstGeom prst="rect">
            <a:avLst/>
          </a:prstGeom>
        </p:spPr>
        <p:txBody>
          <a:bodyPr wrap="none">
            <a:spAutoFit/>
          </a:bodyPr>
          <a:lstStyle/>
          <a:p>
            <a:pPr algn="ctr">
              <a:spcBef>
                <a:spcPts val="0"/>
              </a:spcBef>
            </a:pPr>
            <a:r>
              <a:rPr lang="es-CO" dirty="0">
                <a:solidFill>
                  <a:srgbClr val="FFFFFF"/>
                </a:solidFill>
                <a:latin typeface="Verdana" charset="0"/>
              </a:rPr>
              <a:t>Dirección de Calidad PBM</a:t>
            </a:r>
          </a:p>
        </p:txBody>
      </p:sp>
    </p:spTree>
    <p:extLst>
      <p:ext uri="{BB962C8B-B14F-4D97-AF65-F5344CB8AC3E}">
        <p14:creationId xmlns:p14="http://schemas.microsoft.com/office/powerpoint/2010/main" val="676243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556792"/>
            <a:ext cx="8352928" cy="3888432"/>
          </a:xfrm>
        </p:spPr>
        <p:txBody>
          <a:bodyPr/>
          <a:lstStyle/>
          <a:p>
            <a:pPr marL="0" indent="0" algn="just">
              <a:buNone/>
            </a:pPr>
            <a:r>
              <a:rPr lang="es-ES" sz="2000" b="1" dirty="0"/>
              <a:t>L</a:t>
            </a:r>
            <a:r>
              <a:rPr lang="es-ES" sz="2000" b="1" dirty="0" smtClean="0"/>
              <a:t>a </a:t>
            </a:r>
            <a:r>
              <a:rPr lang="es-ES" sz="2000" b="1" dirty="0"/>
              <a:t>investigación </a:t>
            </a:r>
            <a:r>
              <a:rPr lang="es-ES" sz="2000" b="1" dirty="0" smtClean="0"/>
              <a:t>en </a:t>
            </a:r>
            <a:r>
              <a:rPr lang="es-ES" sz="2000" b="1" dirty="0"/>
              <a:t>las </a:t>
            </a:r>
            <a:r>
              <a:rPr lang="es-ES" sz="2000" b="1" dirty="0" smtClean="0"/>
              <a:t>ENS se desarrolla en tres ámbitos:</a:t>
            </a:r>
          </a:p>
          <a:p>
            <a:pPr algn="just">
              <a:buFont typeface="Wingdings" panose="05000000000000000000" pitchFamily="2" charset="2"/>
              <a:buChar char="ü"/>
            </a:pPr>
            <a:r>
              <a:rPr lang="es-ES" sz="2000" dirty="0" smtClean="0"/>
              <a:t>Definición </a:t>
            </a:r>
            <a:r>
              <a:rPr lang="es-ES" sz="2000" dirty="0"/>
              <a:t>de la disposición de indagación y la actitud reflexiva del educador en torno a su praxis, con un sentido investigativo, para avanzar desde la elaboración de estructuras conceptuales derivadas de la experiencia hacia la construcción y afianzamiento del </a:t>
            </a:r>
            <a:r>
              <a:rPr lang="es-ES" sz="2000" dirty="0" smtClean="0"/>
              <a:t>conocimiento.</a:t>
            </a:r>
          </a:p>
          <a:p>
            <a:pPr algn="just">
              <a:buFont typeface="Wingdings" panose="05000000000000000000" pitchFamily="2" charset="2"/>
              <a:buChar char="ü"/>
            </a:pPr>
            <a:r>
              <a:rPr lang="es-ES" sz="2000" dirty="0" smtClean="0"/>
              <a:t>Formación </a:t>
            </a:r>
            <a:r>
              <a:rPr lang="es-ES" sz="2000" dirty="0"/>
              <a:t>del educador como intelectual y productor de conocimiento académico, con claros avances y apropiación teórica y práctica para la consolidación de la pedagogía como </a:t>
            </a:r>
            <a:r>
              <a:rPr lang="es-ES" sz="2000" dirty="0" smtClean="0"/>
              <a:t>disciplina.</a:t>
            </a:r>
          </a:p>
          <a:p>
            <a:pPr algn="just">
              <a:buFont typeface="Wingdings" panose="05000000000000000000" pitchFamily="2" charset="2"/>
              <a:buChar char="ü"/>
            </a:pPr>
            <a:r>
              <a:rPr lang="es-ES" sz="2000" dirty="0" smtClean="0"/>
              <a:t>Reconocimiento </a:t>
            </a:r>
            <a:r>
              <a:rPr lang="es-ES" sz="2000" dirty="0"/>
              <a:t>de la investigación como una alternativa didáctica para el desarrollo de la práctica pedagógica</a:t>
            </a:r>
            <a:r>
              <a:rPr lang="es-ES" sz="2000" dirty="0" smtClean="0"/>
              <a:t>. </a:t>
            </a:r>
            <a:r>
              <a:rPr lang="es-ES" sz="1800" i="1" dirty="0" smtClean="0"/>
              <a:t>MEN-2013</a:t>
            </a:r>
            <a:endParaRPr lang="es-CO" sz="1800" i="1" dirty="0"/>
          </a:p>
          <a:p>
            <a:endParaRPr lang="es-CO" dirty="0"/>
          </a:p>
        </p:txBody>
      </p:sp>
      <p:sp>
        <p:nvSpPr>
          <p:cNvPr id="4" name="Rectángulo 3"/>
          <p:cNvSpPr/>
          <p:nvPr/>
        </p:nvSpPr>
        <p:spPr>
          <a:xfrm>
            <a:off x="2483768" y="6270464"/>
            <a:ext cx="4565672" cy="461665"/>
          </a:xfrm>
          <a:prstGeom prst="rect">
            <a:avLst/>
          </a:prstGeom>
        </p:spPr>
        <p:txBody>
          <a:bodyPr wrap="none">
            <a:spAutoFit/>
          </a:bodyPr>
          <a:lstStyle/>
          <a:p>
            <a:pPr algn="ctr">
              <a:spcBef>
                <a:spcPts val="0"/>
              </a:spcBef>
            </a:pPr>
            <a:r>
              <a:rPr lang="es-CO" dirty="0">
                <a:solidFill>
                  <a:srgbClr val="FFFFFF"/>
                </a:solidFill>
                <a:latin typeface="Verdana" charset="0"/>
              </a:rPr>
              <a:t>Dirección de Calidad PBM</a:t>
            </a:r>
          </a:p>
        </p:txBody>
      </p:sp>
    </p:spTree>
    <p:extLst>
      <p:ext uri="{BB962C8B-B14F-4D97-AF65-F5344CB8AC3E}">
        <p14:creationId xmlns:p14="http://schemas.microsoft.com/office/powerpoint/2010/main" val="3872216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552" y="1412776"/>
            <a:ext cx="8229600" cy="3411543"/>
          </a:xfrm>
        </p:spPr>
        <p:txBody>
          <a:bodyPr/>
          <a:lstStyle/>
          <a:p>
            <a:pPr marL="0" indent="0">
              <a:buNone/>
            </a:pPr>
            <a:r>
              <a:rPr lang="es-ES" sz="1800" dirty="0" smtClean="0"/>
              <a:t>La </a:t>
            </a:r>
            <a:r>
              <a:rPr lang="es-ES" sz="1800" dirty="0"/>
              <a:t>investigación debe estar articulada con el currículo, </a:t>
            </a:r>
            <a:r>
              <a:rPr lang="es-ES" sz="1800" dirty="0" smtClean="0"/>
              <a:t>como </a:t>
            </a:r>
            <a:r>
              <a:rPr lang="es-ES" sz="1800" dirty="0"/>
              <a:t>una alternativa didáctica para el desarrollo de la práctica pedagógica y como experiencia desde la posibilidad de los estudiantes de la </a:t>
            </a:r>
            <a:r>
              <a:rPr lang="es-ES" sz="1800" dirty="0" smtClean="0"/>
              <a:t>ENS.  </a:t>
            </a:r>
          </a:p>
          <a:p>
            <a:pPr marL="0" indent="0">
              <a:buNone/>
            </a:pPr>
            <a:r>
              <a:rPr lang="es-ES" sz="1800" dirty="0" smtClean="0"/>
              <a:t>Este proceso desarrolla  progresivamente </a:t>
            </a:r>
            <a:r>
              <a:rPr lang="es-ES" sz="1800" dirty="0"/>
              <a:t>competencias en el campo de la investigación:</a:t>
            </a:r>
            <a:endParaRPr lang="es-CO" sz="1800" dirty="0"/>
          </a:p>
          <a:p>
            <a:pPr lvl="0">
              <a:buFont typeface="Wingdings" panose="05000000000000000000" pitchFamily="2" charset="2"/>
              <a:buChar char="ü"/>
            </a:pPr>
            <a:r>
              <a:rPr lang="es-ES" sz="1800" dirty="0" smtClean="0"/>
              <a:t>Reflexionar </a:t>
            </a:r>
            <a:r>
              <a:rPr lang="es-ES" sz="1800" dirty="0"/>
              <a:t>críticamente sobre la propia práctica y sobre las habilidades sociales en las situaciones de enseñanza-aprendizaje.</a:t>
            </a:r>
            <a:endParaRPr lang="es-CO" sz="1800" dirty="0"/>
          </a:p>
          <a:p>
            <a:pPr lvl="0">
              <a:buFont typeface="Wingdings" panose="05000000000000000000" pitchFamily="2" charset="2"/>
              <a:buChar char="ü"/>
            </a:pPr>
            <a:r>
              <a:rPr lang="es-ES" sz="1800" dirty="0" smtClean="0"/>
              <a:t>Tomar </a:t>
            </a:r>
            <a:r>
              <a:rPr lang="es-ES" sz="1800" dirty="0"/>
              <a:t>conciencia de las propias concepciones sobre los procesos de enseñanza-aprendizaje.</a:t>
            </a:r>
            <a:endParaRPr lang="es-CO" sz="1800" dirty="0"/>
          </a:p>
          <a:p>
            <a:pPr lvl="0">
              <a:buFont typeface="Wingdings" panose="05000000000000000000" pitchFamily="2" charset="2"/>
              <a:buChar char="ü"/>
            </a:pPr>
            <a:r>
              <a:rPr lang="es-ES" sz="1800" dirty="0"/>
              <a:t>Observar críticamente la práctica y reconocer los problemas, dilemas y obstáculos más </a:t>
            </a:r>
            <a:r>
              <a:rPr lang="es-ES" sz="1800" dirty="0" smtClean="0"/>
              <a:t>significativos</a:t>
            </a:r>
            <a:r>
              <a:rPr lang="es-ES" sz="1800" dirty="0"/>
              <a:t>.</a:t>
            </a:r>
            <a:endParaRPr lang="es-CO" sz="1800" dirty="0"/>
          </a:p>
          <a:p>
            <a:pPr lvl="0">
              <a:buFont typeface="Wingdings" panose="05000000000000000000" pitchFamily="2" charset="2"/>
              <a:buChar char="ü"/>
            </a:pPr>
            <a:r>
              <a:rPr lang="es-ES" sz="1800" dirty="0" smtClean="0"/>
              <a:t>Contrastar </a:t>
            </a:r>
            <a:r>
              <a:rPr lang="es-ES" sz="1800" dirty="0"/>
              <a:t>los resultados de la experiencia con la hipótesis de partida y con el modelo didáctico personal, establecer conclusiones, comunicarlas al conjunto de la profesión, detectar nuevos problemas y volver a empezar.</a:t>
            </a:r>
            <a:endParaRPr lang="es-CO" sz="1800" dirty="0"/>
          </a:p>
          <a:p>
            <a:endParaRPr lang="es-CO" sz="1800" dirty="0"/>
          </a:p>
        </p:txBody>
      </p:sp>
    </p:spTree>
    <p:extLst>
      <p:ext uri="{BB962C8B-B14F-4D97-AF65-F5344CB8AC3E}">
        <p14:creationId xmlns:p14="http://schemas.microsoft.com/office/powerpoint/2010/main" val="3501246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1412776"/>
            <a:ext cx="8229600" cy="3411543"/>
          </a:xfrm>
        </p:spPr>
        <p:txBody>
          <a:bodyPr/>
          <a:lstStyle/>
          <a:p>
            <a:pPr marL="0" indent="0">
              <a:buNone/>
            </a:pPr>
            <a:r>
              <a:rPr lang="es-ES" sz="2000" dirty="0" smtClean="0"/>
              <a:t>El desarrollo de la investigación en las </a:t>
            </a:r>
            <a:r>
              <a:rPr lang="es-ES" sz="2000" dirty="0"/>
              <a:t>Escuelas Normales </a:t>
            </a:r>
            <a:r>
              <a:rPr lang="es-ES" sz="2000" dirty="0" smtClean="0"/>
              <a:t> requieren las siguientes condiciones:</a:t>
            </a:r>
          </a:p>
          <a:p>
            <a:pPr>
              <a:buFont typeface="Wingdings" panose="05000000000000000000" pitchFamily="2" charset="2"/>
              <a:buChar char="ü"/>
            </a:pPr>
            <a:r>
              <a:rPr lang="es-ES" sz="2000" dirty="0" smtClean="0"/>
              <a:t>Una </a:t>
            </a:r>
            <a:r>
              <a:rPr lang="es-ES" sz="2000" dirty="0"/>
              <a:t>organización institucional para la investigación que incluya tiempos, espacios y recursos, que comprende:</a:t>
            </a:r>
            <a:endParaRPr lang="es-CO" sz="2000" dirty="0"/>
          </a:p>
          <a:p>
            <a:pPr lvl="0">
              <a:buFont typeface="Wingdings" panose="05000000000000000000" pitchFamily="2" charset="2"/>
              <a:buChar char="ü"/>
            </a:pPr>
            <a:r>
              <a:rPr lang="es-ES" sz="2000" dirty="0"/>
              <a:t>Establecer el sistema de investigación donde se definan las políticas, líneas, propósitos, estrategias, </a:t>
            </a:r>
            <a:r>
              <a:rPr lang="es-ES" sz="2000" dirty="0" smtClean="0"/>
              <a:t>procedimientos, estímulos </a:t>
            </a:r>
            <a:r>
              <a:rPr lang="es-ES" sz="2000" dirty="0"/>
              <a:t>académicos y </a:t>
            </a:r>
            <a:r>
              <a:rPr lang="es-ES" sz="2000" dirty="0" smtClean="0"/>
              <a:t>económicos.</a:t>
            </a:r>
          </a:p>
          <a:p>
            <a:pPr lvl="0">
              <a:buFont typeface="Wingdings" panose="05000000000000000000" pitchFamily="2" charset="2"/>
              <a:buChar char="ü"/>
            </a:pPr>
            <a:r>
              <a:rPr lang="es-ES" sz="2000" dirty="0" smtClean="0"/>
              <a:t>Estructura </a:t>
            </a:r>
            <a:r>
              <a:rPr lang="es-ES" sz="2000" dirty="0"/>
              <a:t>organizativa del Centro de </a:t>
            </a:r>
            <a:r>
              <a:rPr lang="es-ES" sz="2000" dirty="0" smtClean="0"/>
              <a:t>Investigación, constituyéndose el  </a:t>
            </a:r>
            <a:r>
              <a:rPr lang="es-ES" sz="2000" dirty="0"/>
              <a:t>Ministerio de Educación y las Entidades Territoriales </a:t>
            </a:r>
            <a:r>
              <a:rPr lang="es-ES" sz="2000" dirty="0" smtClean="0"/>
              <a:t>como  </a:t>
            </a:r>
            <a:r>
              <a:rPr lang="es-ES" sz="2000" dirty="0"/>
              <a:t>garantes del cumplimiento y desarrollo de este sistema.</a:t>
            </a:r>
            <a:endParaRPr lang="es-CO" sz="2000" dirty="0"/>
          </a:p>
          <a:p>
            <a:pPr lvl="0">
              <a:buFont typeface="Wingdings" panose="05000000000000000000" pitchFamily="2" charset="2"/>
              <a:buChar char="ü"/>
            </a:pPr>
            <a:r>
              <a:rPr lang="es-ES" sz="2000" dirty="0"/>
              <a:t>Tiempos para planear, desarrollar, evaluar y sistematizar la investigación tanto para los estudiantes como para los docentes. Esto significa que en la asignación académica de los docentes debe contemplarse la investigación.</a:t>
            </a:r>
            <a:endParaRPr lang="es-ES" sz="2000" dirty="0" smtClean="0"/>
          </a:p>
          <a:p>
            <a:pPr marL="0" lvl="0" indent="0">
              <a:buNone/>
            </a:pPr>
            <a:endParaRPr lang="es-CO" sz="1800" dirty="0"/>
          </a:p>
        </p:txBody>
      </p:sp>
    </p:spTree>
    <p:extLst>
      <p:ext uri="{BB962C8B-B14F-4D97-AF65-F5344CB8AC3E}">
        <p14:creationId xmlns:p14="http://schemas.microsoft.com/office/powerpoint/2010/main" val="2427162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700808"/>
            <a:ext cx="8229600" cy="3411543"/>
          </a:xfrm>
        </p:spPr>
        <p:txBody>
          <a:bodyPr/>
          <a:lstStyle/>
          <a:p>
            <a:pPr lvl="0" algn="just">
              <a:buFont typeface="Wingdings" panose="05000000000000000000" pitchFamily="2" charset="2"/>
              <a:buChar char="ü"/>
            </a:pPr>
            <a:r>
              <a:rPr lang="es-ES" sz="2000" dirty="0"/>
              <a:t>Espacios para el desarrollo de las actividades propias de la investigación. Lo cual implica plan de formación permanente de los docentes, posibilidad de participación en diferentes escenarios educativos a nivel local, nacional e internacional, divulgación de los avances y resultados, fortalecimiento de los colectivos y semilleros de investigación.</a:t>
            </a:r>
            <a:endParaRPr lang="es-CO" sz="2000" dirty="0"/>
          </a:p>
          <a:p>
            <a:pPr lvl="0" algn="just">
              <a:buFont typeface="Wingdings" panose="05000000000000000000" pitchFamily="2" charset="2"/>
              <a:buChar char="ü"/>
            </a:pPr>
            <a:r>
              <a:rPr lang="es-ES" sz="2000" dirty="0"/>
              <a:t>Recursos para financiar el plan de formación permanente, los grupos de investigación, las publicaciones, la participación en eventos académicos. Adecuación de la infraestructura física y la dotación necesaria para la puesta en marcha del sistema de investigación.</a:t>
            </a:r>
            <a:endParaRPr lang="es-CO" sz="2000" dirty="0"/>
          </a:p>
          <a:p>
            <a:pPr lvl="0" algn="just">
              <a:buFont typeface="Wingdings" panose="05000000000000000000" pitchFamily="2" charset="2"/>
              <a:buChar char="ü"/>
            </a:pPr>
            <a:r>
              <a:rPr lang="es-ES" sz="2000" dirty="0" smtClean="0"/>
              <a:t>Relaciones </a:t>
            </a:r>
            <a:r>
              <a:rPr lang="es-ES" sz="2000" dirty="0"/>
              <a:t>interinstitucionales que dinamicen los convenios de cooperación académica-investigativa que visibilice la proyección social y política de las ENS en la formación inicial de maestros.</a:t>
            </a:r>
            <a:endParaRPr lang="es-CO" sz="2000" dirty="0"/>
          </a:p>
          <a:p>
            <a:endParaRPr lang="es-CO" sz="2000" dirty="0"/>
          </a:p>
        </p:txBody>
      </p:sp>
    </p:spTree>
    <p:extLst>
      <p:ext uri="{BB962C8B-B14F-4D97-AF65-F5344CB8AC3E}">
        <p14:creationId xmlns:p14="http://schemas.microsoft.com/office/powerpoint/2010/main" val="3194641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b="0" dirty="0" smtClean="0">
            <a:latin typeface="Calibri"/>
            <a:cs typeface="Calibri"/>
          </a:defRPr>
        </a:defPPr>
      </a:lstStyle>
    </a:txDef>
  </a:objectDefaults>
  <a:extraClrSchemeLst/>
</a:theme>
</file>

<file path=ppt/theme/theme10.xml><?xml version="1.0" encoding="utf-8"?>
<a:theme xmlns:a="http://schemas.openxmlformats.org/drawingml/2006/main" name="5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6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7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4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MEN" id="{74DFB352-E578-41B8-BDE1-EEFBB8A4B70F}" vid="{EE3DA67A-B001-4241-A95D-1AFBE65F0962}"/>
    </a:ext>
  </a:extLst>
</a:theme>
</file>

<file path=ppt/theme/theme4.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b="0" dirty="0" smtClean="0">
            <a:latin typeface="Calibri"/>
            <a:cs typeface="Calibri"/>
          </a:defRPr>
        </a:defPPr>
      </a:lstStyle>
    </a:txDef>
  </a:objectDefaults>
  <a:extraClrSchemeLst/>
</a:theme>
</file>

<file path=ppt/theme/theme5.xml><?xml version="1.0" encoding="utf-8"?>
<a:theme xmlns:a="http://schemas.openxmlformats.org/drawingml/2006/main" name="1_M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MEN" id="{74DFB352-E578-41B8-BDE1-EEFBB8A4B70F}" vid="{EE3DA67A-B001-4241-A95D-1AFBE65F0962}"/>
    </a:ext>
  </a:extLst>
</a:theme>
</file>

<file path=ppt/theme/theme6.xml><?xml version="1.0" encoding="utf-8"?>
<a:theme xmlns:a="http://schemas.openxmlformats.org/drawingml/2006/main" name="2_M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MEN" id="{74DFB352-E578-41B8-BDE1-EEFBB8A4B70F}" vid="{EE3DA67A-B001-4241-A95D-1AFBE65F0962}"/>
    </a:ext>
  </a:extLst>
</a:theme>
</file>

<file path=ppt/theme/theme7.xml><?xml version="1.0" encoding="utf-8"?>
<a:theme xmlns:a="http://schemas.openxmlformats.org/drawingml/2006/main" name="Comité Directivo 09 febre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b="0" dirty="0" smtClean="0">
            <a:latin typeface="Calibri"/>
            <a:cs typeface="Calibri"/>
          </a:defRPr>
        </a:defPPr>
      </a:lstStyle>
    </a:txDef>
  </a:objectDefaults>
  <a:extraClrSchemeLst/>
</a:theme>
</file>

<file path=ppt/theme/theme9.xml><?xml version="1.0" encoding="utf-8"?>
<a:theme xmlns:a="http://schemas.openxmlformats.org/drawingml/2006/main" name="Comité Directivo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o" ma:contentTypeID="0x010100FF633887F102C643A1C1EC6573341BEB" ma:contentTypeVersion="0" ma:contentTypeDescription="Crear nuevo documento." ma:contentTypeScope="" ma:versionID="728de8a5e371a84624f93a462b5c8aa9">
  <xsd:schema xmlns:xsd="http://www.w3.org/2001/XMLSchema" xmlns:p="http://schemas.microsoft.com/office/2006/metadata/properties" targetNamespace="http://schemas.microsoft.com/office/2006/metadata/properties" ma:root="true" ma:fieldsID="27f9851a2d8c981023976182fd07483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ma:readOnly="true"/>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EC003F9-0E03-466B-AC3F-DA2B841072C2}">
  <ds:schemaRefs>
    <ds:schemaRef ds:uri="http://schemas.microsoft.com/sharepoint/v3/contenttype/forms"/>
  </ds:schemaRefs>
</ds:datastoreItem>
</file>

<file path=customXml/itemProps2.xml><?xml version="1.0" encoding="utf-8"?>
<ds:datastoreItem xmlns:ds="http://schemas.openxmlformats.org/officeDocument/2006/customXml" ds:itemID="{845FB696-2A74-4195-BFA0-0FD4994C9277}">
  <ds:schemaRefs>
    <ds:schemaRef ds:uri="http://schemas.microsoft.com/office/2006/metadata/longProperties"/>
  </ds:schemaRefs>
</ds:datastoreItem>
</file>

<file path=customXml/itemProps3.xml><?xml version="1.0" encoding="utf-8"?>
<ds:datastoreItem xmlns:ds="http://schemas.openxmlformats.org/officeDocument/2006/customXml" ds:itemID="{4CB017B8-7DD3-4A09-9AAF-9BF331754E7A}">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94A2D12A-1CB4-47E8-BAF5-4834DA9426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Comité Directivo (5)</Template>
  <TotalTime>12657</TotalTime>
  <Words>1060</Words>
  <Application>Microsoft Office PowerPoint</Application>
  <PresentationFormat>Presentación en pantalla (4:3)</PresentationFormat>
  <Paragraphs>52</Paragraphs>
  <Slides>10</Slides>
  <Notes>0</Notes>
  <HiddenSlides>0</HiddenSlides>
  <MMClips>0</MMClips>
  <ScaleCrop>false</ScaleCrop>
  <HeadingPairs>
    <vt:vector size="4" baseType="variant">
      <vt:variant>
        <vt:lpstr>Tema</vt:lpstr>
      </vt:variant>
      <vt:variant>
        <vt:i4>13</vt:i4>
      </vt:variant>
      <vt:variant>
        <vt:lpstr>Títulos de diapositiva</vt:lpstr>
      </vt:variant>
      <vt:variant>
        <vt:i4>10</vt:i4>
      </vt:variant>
    </vt:vector>
  </HeadingPairs>
  <TitlesOfParts>
    <vt:vector size="23" baseType="lpstr">
      <vt:lpstr>1_Diseño personalizado</vt:lpstr>
      <vt:lpstr>Diseño personalizado</vt:lpstr>
      <vt:lpstr>MEN</vt:lpstr>
      <vt:lpstr>2_Diseño personalizado</vt:lpstr>
      <vt:lpstr>1_MEN</vt:lpstr>
      <vt:lpstr>2_MEN</vt:lpstr>
      <vt:lpstr>Comité Directivo 09 febrero</vt:lpstr>
      <vt:lpstr>3_Diseño personalizado</vt:lpstr>
      <vt:lpstr>Comité Directivo (5)</vt:lpstr>
      <vt:lpstr>5_Diseño personalizado</vt:lpstr>
      <vt:lpstr>6_Diseño personalizado</vt:lpstr>
      <vt:lpstr>7_Diseño personalizado</vt:lpstr>
      <vt:lpstr>4_Diseño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Maritza</cp:lastModifiedBy>
  <cp:revision>849</cp:revision>
  <cp:lastPrinted>2015-01-26T19:52:13Z</cp:lastPrinted>
  <dcterms:created xsi:type="dcterms:W3CDTF">2015-05-13T17:35:45Z</dcterms:created>
  <dcterms:modified xsi:type="dcterms:W3CDTF">2015-11-14T05:33:54Z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Documento</vt:lpwstr>
  </property>
</Properties>
</file>