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7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8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9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0.xml" ContentType="application/vnd.openxmlformats-officedocument.theme+xml"/>
  <Override PartName="/ppt/slideLayouts/slideLayout45.xml" ContentType="application/vnd.openxmlformats-officedocument.presentationml.slideLayout+xml"/>
  <Override PartName="/ppt/theme/theme11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12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55" r:id="rId6"/>
    <p:sldMasterId id="2147483659" r:id="rId7"/>
    <p:sldMasterId id="2147483665" r:id="rId8"/>
    <p:sldMasterId id="2147483672" r:id="rId9"/>
    <p:sldMasterId id="2147483678" r:id="rId10"/>
    <p:sldMasterId id="2147483684" r:id="rId11"/>
    <p:sldMasterId id="2147483691" r:id="rId12"/>
    <p:sldMasterId id="2147483698" r:id="rId13"/>
    <p:sldMasterId id="2147483707" r:id="rId14"/>
    <p:sldMasterId id="2147483724" r:id="rId15"/>
    <p:sldMasterId id="2147483768" r:id="rId16"/>
    <p:sldMasterId id="2147483772" r:id="rId17"/>
  </p:sldMasterIdLst>
  <p:notesMasterIdLst>
    <p:notesMasterId r:id="rId26"/>
  </p:notesMasterIdLst>
  <p:handoutMasterIdLst>
    <p:handoutMasterId r:id="rId27"/>
  </p:handoutMasterIdLst>
  <p:sldIdLst>
    <p:sldId id="2157" r:id="rId18"/>
    <p:sldId id="2158" r:id="rId19"/>
    <p:sldId id="2164" r:id="rId20"/>
    <p:sldId id="2165" r:id="rId21"/>
    <p:sldId id="2166" r:id="rId22"/>
    <p:sldId id="2167" r:id="rId23"/>
    <p:sldId id="2159" r:id="rId24"/>
    <p:sldId id="2160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800000"/>
    <a:srgbClr val="5C0000"/>
    <a:srgbClr val="680000"/>
    <a:srgbClr val="AA72D4"/>
    <a:srgbClr val="8C3FC5"/>
    <a:srgbClr val="FFFF66"/>
    <a:srgbClr val="CC99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Énfasi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9" autoAdjust="0"/>
    <p:restoredTop sz="93669" autoAdjust="0"/>
  </p:normalViewPr>
  <p:slideViewPr>
    <p:cSldViewPr>
      <p:cViewPr>
        <p:scale>
          <a:sx n="109" d="100"/>
          <a:sy n="109" d="100"/>
        </p:scale>
        <p:origin x="-157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Master" Target="slideMasters/slideMaster13.xml"/><Relationship Id="rId25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2.xml"/><Relationship Id="rId20" Type="http://schemas.openxmlformats.org/officeDocument/2006/relationships/slide" Target="slides/slide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7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slide" Target="slides/slide6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2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" Target="slides/slide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932CA-A112-4DC9-9A2A-44476E5938C4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1386A30-3903-4036-9B69-5BE7606336E6}">
      <dgm:prSet phldrT="[Texto]" custT="1"/>
      <dgm:spPr/>
      <dgm:t>
        <a:bodyPr/>
        <a:lstStyle/>
        <a:p>
          <a:r>
            <a:rPr lang="es-CO" sz="1200" dirty="0" smtClean="0">
              <a:solidFill>
                <a:schemeClr val="tx1"/>
              </a:solidFill>
            </a:rPr>
            <a:t>LA EXTENSION COMO POSIBILIDAD DE FORMAR Y FORMARNOS</a:t>
          </a:r>
          <a:endParaRPr lang="es-CO" sz="1200" dirty="0">
            <a:solidFill>
              <a:schemeClr val="tx1"/>
            </a:solidFill>
          </a:endParaRPr>
        </a:p>
      </dgm:t>
    </dgm:pt>
    <dgm:pt modelId="{B5ECF99A-C19E-48ED-B8D6-EFA993827EC4}" type="parTrans" cxnId="{B998B61F-B785-4833-845B-1C5D5CBF9776}">
      <dgm:prSet/>
      <dgm:spPr/>
      <dgm:t>
        <a:bodyPr/>
        <a:lstStyle/>
        <a:p>
          <a:endParaRPr lang="es-CO"/>
        </a:p>
      </dgm:t>
    </dgm:pt>
    <dgm:pt modelId="{892F7747-0122-4B14-BBA6-189E25252459}" type="sibTrans" cxnId="{B998B61F-B785-4833-845B-1C5D5CBF9776}">
      <dgm:prSet/>
      <dgm:spPr/>
      <dgm:t>
        <a:bodyPr/>
        <a:lstStyle/>
        <a:p>
          <a:endParaRPr lang="es-CO"/>
        </a:p>
      </dgm:t>
    </dgm:pt>
    <dgm:pt modelId="{186C509D-540E-48E3-B744-3D5154FF59FF}">
      <dgm:prSet phldrT="[Texto]"/>
      <dgm:spPr/>
      <dgm:t>
        <a:bodyPr/>
        <a:lstStyle/>
        <a:p>
          <a:r>
            <a:rPr lang="es-CO" dirty="0" smtClean="0"/>
            <a:t> FORMACION </a:t>
          </a:r>
          <a:endParaRPr lang="es-CO" dirty="0"/>
        </a:p>
      </dgm:t>
    </dgm:pt>
    <dgm:pt modelId="{05337950-802A-4084-AD7A-AFF4356C5DA0}" type="parTrans" cxnId="{FB63F4E3-16AD-4DEA-A1A0-5FB841E15264}">
      <dgm:prSet/>
      <dgm:spPr/>
      <dgm:t>
        <a:bodyPr/>
        <a:lstStyle/>
        <a:p>
          <a:endParaRPr lang="es-CO"/>
        </a:p>
      </dgm:t>
    </dgm:pt>
    <dgm:pt modelId="{0C6D9733-6201-49B3-9113-EC6F3D280117}" type="sibTrans" cxnId="{FB63F4E3-16AD-4DEA-A1A0-5FB841E15264}">
      <dgm:prSet/>
      <dgm:spPr/>
      <dgm:t>
        <a:bodyPr/>
        <a:lstStyle/>
        <a:p>
          <a:endParaRPr lang="es-CO"/>
        </a:p>
      </dgm:t>
    </dgm:pt>
    <dgm:pt modelId="{93CFF002-A688-4DD4-9445-5B06395CE254}">
      <dgm:prSet phldrT="[Texto]" custT="1"/>
      <dgm:spPr/>
      <dgm:t>
        <a:bodyPr/>
        <a:lstStyle/>
        <a:p>
          <a:r>
            <a:rPr lang="es-CO" sz="1200" dirty="0" smtClean="0">
              <a:solidFill>
                <a:schemeClr val="tx1"/>
              </a:solidFill>
            </a:rPr>
            <a:t>POSIBILIDAD DE HACER LECTURAS CRITICO REFLEXIVAS PARA IMPACTAR SUJETOS Y TERRITORIOS</a:t>
          </a:r>
          <a:endParaRPr lang="es-CO" sz="1200" dirty="0">
            <a:solidFill>
              <a:schemeClr val="tx1"/>
            </a:solidFill>
          </a:endParaRPr>
        </a:p>
      </dgm:t>
    </dgm:pt>
    <dgm:pt modelId="{7F61AE59-56AD-45ED-A0F2-2ECA8F64CBD7}" type="parTrans" cxnId="{6F609521-EA9D-4928-BFBD-79B2DD29897C}">
      <dgm:prSet/>
      <dgm:spPr/>
      <dgm:t>
        <a:bodyPr/>
        <a:lstStyle/>
        <a:p>
          <a:endParaRPr lang="es-CO"/>
        </a:p>
      </dgm:t>
    </dgm:pt>
    <dgm:pt modelId="{00940E9E-90B6-4E80-8964-E7AA3BBD9C56}" type="sibTrans" cxnId="{6F609521-EA9D-4928-BFBD-79B2DD29897C}">
      <dgm:prSet/>
      <dgm:spPr/>
      <dgm:t>
        <a:bodyPr/>
        <a:lstStyle/>
        <a:p>
          <a:endParaRPr lang="es-CO"/>
        </a:p>
      </dgm:t>
    </dgm:pt>
    <dgm:pt modelId="{5C29E759-EBF1-444D-BB45-F509979934A2}">
      <dgm:prSet phldrT="[Texto]"/>
      <dgm:spPr/>
      <dgm:t>
        <a:bodyPr/>
        <a:lstStyle/>
        <a:p>
          <a:r>
            <a:rPr lang="es-CO" dirty="0" smtClean="0"/>
            <a:t>INVESTIGACION</a:t>
          </a:r>
          <a:r>
            <a:rPr lang="es-CO" baseline="0" dirty="0" smtClean="0"/>
            <a:t> </a:t>
          </a:r>
          <a:endParaRPr lang="es-CO" dirty="0"/>
        </a:p>
      </dgm:t>
    </dgm:pt>
    <dgm:pt modelId="{3411EBA1-56FF-4F3B-97C9-8969C2155994}" type="parTrans" cxnId="{0DA9BACC-F3B7-4DC8-A132-277408D64203}">
      <dgm:prSet/>
      <dgm:spPr/>
      <dgm:t>
        <a:bodyPr/>
        <a:lstStyle/>
        <a:p>
          <a:endParaRPr lang="es-CO"/>
        </a:p>
      </dgm:t>
    </dgm:pt>
    <dgm:pt modelId="{A9C9F5A7-006A-4A6E-A015-3DC6074D87E3}" type="sibTrans" cxnId="{0DA9BACC-F3B7-4DC8-A132-277408D64203}">
      <dgm:prSet/>
      <dgm:spPr/>
      <dgm:t>
        <a:bodyPr/>
        <a:lstStyle/>
        <a:p>
          <a:endParaRPr lang="es-CO"/>
        </a:p>
      </dgm:t>
    </dgm:pt>
    <dgm:pt modelId="{C31D2061-5022-4B48-B51E-BFE1E089DBFB}">
      <dgm:prSet phldrT="[Texto]" custT="1"/>
      <dgm:spPr/>
      <dgm:t>
        <a:bodyPr/>
        <a:lstStyle/>
        <a:p>
          <a:r>
            <a:rPr lang="es-CO" sz="1200" dirty="0" smtClean="0"/>
            <a:t> </a:t>
          </a:r>
          <a:r>
            <a:rPr lang="es-CO" sz="1200" dirty="0" smtClean="0">
              <a:solidFill>
                <a:schemeClr val="tx1"/>
              </a:solidFill>
            </a:rPr>
            <a:t>CAPACIDAD PARA ESTABLECER ALIANZAS Y CONVENIOS EN PRO DE LA FORMACION </a:t>
          </a:r>
          <a:endParaRPr lang="es-CO" sz="1200" dirty="0">
            <a:solidFill>
              <a:schemeClr val="tx1"/>
            </a:solidFill>
          </a:endParaRPr>
        </a:p>
      </dgm:t>
    </dgm:pt>
    <dgm:pt modelId="{DDA7CAB3-FB1A-4C39-B6D1-344F1F3833FC}" type="parTrans" cxnId="{C421586F-BCAA-43FB-AD7A-0579939CBE4C}">
      <dgm:prSet/>
      <dgm:spPr/>
      <dgm:t>
        <a:bodyPr/>
        <a:lstStyle/>
        <a:p>
          <a:endParaRPr lang="es-CO"/>
        </a:p>
      </dgm:t>
    </dgm:pt>
    <dgm:pt modelId="{B41EFA1E-B830-40A0-A85C-AA305F516A06}" type="sibTrans" cxnId="{C421586F-BCAA-43FB-AD7A-0579939CBE4C}">
      <dgm:prSet/>
      <dgm:spPr/>
      <dgm:t>
        <a:bodyPr/>
        <a:lstStyle/>
        <a:p>
          <a:endParaRPr lang="es-CO"/>
        </a:p>
      </dgm:t>
    </dgm:pt>
    <dgm:pt modelId="{886989FD-A08A-4B04-8CB3-DE24C02FC8F1}">
      <dgm:prSet phldrT="[Texto]"/>
      <dgm:spPr/>
      <dgm:t>
        <a:bodyPr/>
        <a:lstStyle/>
        <a:p>
          <a:r>
            <a:rPr lang="es-CO" dirty="0" smtClean="0"/>
            <a:t>COOPERACION </a:t>
          </a:r>
          <a:endParaRPr lang="es-CO" dirty="0"/>
        </a:p>
      </dgm:t>
    </dgm:pt>
    <dgm:pt modelId="{B4B9972C-25CB-4B29-9538-BF2D6019A962}" type="parTrans" cxnId="{FEB5F530-448E-4830-8E9F-606A94B4FB4E}">
      <dgm:prSet/>
      <dgm:spPr/>
      <dgm:t>
        <a:bodyPr/>
        <a:lstStyle/>
        <a:p>
          <a:endParaRPr lang="es-CO"/>
        </a:p>
      </dgm:t>
    </dgm:pt>
    <dgm:pt modelId="{84231068-C8B4-465A-870D-F2E78B4E0C7E}" type="sibTrans" cxnId="{FEB5F530-448E-4830-8E9F-606A94B4FB4E}">
      <dgm:prSet/>
      <dgm:spPr/>
      <dgm:t>
        <a:bodyPr/>
        <a:lstStyle/>
        <a:p>
          <a:endParaRPr lang="es-CO"/>
        </a:p>
      </dgm:t>
    </dgm:pt>
    <dgm:pt modelId="{BB84A81F-01BF-4D32-882B-4857187A66F4}">
      <dgm:prSet phldrT="[Texto]" custT="1"/>
      <dgm:spPr/>
      <dgm:t>
        <a:bodyPr/>
        <a:lstStyle/>
        <a:p>
          <a:r>
            <a:rPr lang="es-CO" sz="1200" dirty="0" smtClean="0">
              <a:solidFill>
                <a:schemeClr val="tx1"/>
              </a:solidFill>
            </a:rPr>
            <a:t>CAPACIDAD PARA EVALUAR Y MEJORAR CONTINUAMENTE</a:t>
          </a:r>
          <a:endParaRPr lang="es-CO" sz="1200" dirty="0">
            <a:solidFill>
              <a:schemeClr val="tx1"/>
            </a:solidFill>
          </a:endParaRPr>
        </a:p>
      </dgm:t>
    </dgm:pt>
    <dgm:pt modelId="{9AF11840-C32B-432F-9009-D37033F7C5FA}" type="parTrans" cxnId="{3BC47CFB-4E0A-4936-9C28-DB73E47E1BED}">
      <dgm:prSet/>
      <dgm:spPr/>
      <dgm:t>
        <a:bodyPr/>
        <a:lstStyle/>
        <a:p>
          <a:endParaRPr lang="es-CO"/>
        </a:p>
      </dgm:t>
    </dgm:pt>
    <dgm:pt modelId="{0C69EA69-B9ED-4348-BD6B-FFBAAF0A7C1F}" type="sibTrans" cxnId="{3BC47CFB-4E0A-4936-9C28-DB73E47E1BED}">
      <dgm:prSet/>
      <dgm:spPr/>
      <dgm:t>
        <a:bodyPr/>
        <a:lstStyle/>
        <a:p>
          <a:endParaRPr lang="es-CO"/>
        </a:p>
      </dgm:t>
    </dgm:pt>
    <dgm:pt modelId="{6720D3E7-8421-41A5-B060-2D3B5F43E688}">
      <dgm:prSet phldrT="[Texto]"/>
      <dgm:spPr/>
      <dgm:t>
        <a:bodyPr/>
        <a:lstStyle/>
        <a:p>
          <a:r>
            <a:rPr lang="es-CO" dirty="0" smtClean="0"/>
            <a:t>EVALUACION </a:t>
          </a:r>
          <a:endParaRPr lang="es-CO" dirty="0"/>
        </a:p>
      </dgm:t>
    </dgm:pt>
    <dgm:pt modelId="{885EAC70-81CB-4C7B-B350-894AD3EE9283}" type="parTrans" cxnId="{55C9587E-7458-4D12-A3FD-BE95DCDC18E0}">
      <dgm:prSet/>
      <dgm:spPr/>
      <dgm:t>
        <a:bodyPr/>
        <a:lstStyle/>
        <a:p>
          <a:endParaRPr lang="es-CO"/>
        </a:p>
      </dgm:t>
    </dgm:pt>
    <dgm:pt modelId="{7FE743C7-6B4B-4DDC-806A-5A77F7E4EF6B}" type="sibTrans" cxnId="{55C9587E-7458-4D12-A3FD-BE95DCDC18E0}">
      <dgm:prSet/>
      <dgm:spPr/>
      <dgm:t>
        <a:bodyPr/>
        <a:lstStyle/>
        <a:p>
          <a:endParaRPr lang="es-CO"/>
        </a:p>
      </dgm:t>
    </dgm:pt>
    <dgm:pt modelId="{682C78A3-7DBE-4984-9FE9-249D08058E55}" type="pres">
      <dgm:prSet presAssocID="{B58932CA-A112-4DC9-9A2A-44476E5938C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4C456C2-0A55-44FB-81D2-6939D49EEE69}" type="pres">
      <dgm:prSet presAssocID="{B58932CA-A112-4DC9-9A2A-44476E5938C4}" presName="children" presStyleCnt="0"/>
      <dgm:spPr/>
    </dgm:pt>
    <dgm:pt modelId="{287AE3F2-B72C-4210-A2D6-1547318FD7A9}" type="pres">
      <dgm:prSet presAssocID="{B58932CA-A112-4DC9-9A2A-44476E5938C4}" presName="child1group" presStyleCnt="0"/>
      <dgm:spPr/>
    </dgm:pt>
    <dgm:pt modelId="{71B64898-D367-4EDE-BF9C-A8DF0F5B123D}" type="pres">
      <dgm:prSet presAssocID="{B58932CA-A112-4DC9-9A2A-44476E5938C4}" presName="child1" presStyleLbl="bgAcc1" presStyleIdx="0" presStyleCnt="4" custLinFactNeighborX="-515"/>
      <dgm:spPr/>
      <dgm:t>
        <a:bodyPr/>
        <a:lstStyle/>
        <a:p>
          <a:endParaRPr lang="es-CO"/>
        </a:p>
      </dgm:t>
    </dgm:pt>
    <dgm:pt modelId="{C49656B7-23D9-4F9D-BB22-037168E3C2AE}" type="pres">
      <dgm:prSet presAssocID="{B58932CA-A112-4DC9-9A2A-44476E5938C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C8988A2-7F27-4A6F-874A-02B62BEBCD95}" type="pres">
      <dgm:prSet presAssocID="{B58932CA-A112-4DC9-9A2A-44476E5938C4}" presName="child2group" presStyleCnt="0"/>
      <dgm:spPr/>
    </dgm:pt>
    <dgm:pt modelId="{BCD15771-4881-4BEF-B3E5-D10AAD4CC288}" type="pres">
      <dgm:prSet presAssocID="{B58932CA-A112-4DC9-9A2A-44476E5938C4}" presName="child2" presStyleLbl="bgAcc1" presStyleIdx="1" presStyleCnt="4"/>
      <dgm:spPr/>
      <dgm:t>
        <a:bodyPr/>
        <a:lstStyle/>
        <a:p>
          <a:endParaRPr lang="es-CO"/>
        </a:p>
      </dgm:t>
    </dgm:pt>
    <dgm:pt modelId="{DCDC903E-C344-4AC7-974F-A0AC29002B32}" type="pres">
      <dgm:prSet presAssocID="{B58932CA-A112-4DC9-9A2A-44476E5938C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6ED3689-C426-4ED6-A181-F72A76641051}" type="pres">
      <dgm:prSet presAssocID="{B58932CA-A112-4DC9-9A2A-44476E5938C4}" presName="child3group" presStyleCnt="0"/>
      <dgm:spPr/>
    </dgm:pt>
    <dgm:pt modelId="{489A7A99-8D75-4BB1-A4FD-4B6481E4A417}" type="pres">
      <dgm:prSet presAssocID="{B58932CA-A112-4DC9-9A2A-44476E5938C4}" presName="child3" presStyleLbl="bgAcc1" presStyleIdx="2" presStyleCnt="4"/>
      <dgm:spPr/>
      <dgm:t>
        <a:bodyPr/>
        <a:lstStyle/>
        <a:p>
          <a:endParaRPr lang="es-CO"/>
        </a:p>
      </dgm:t>
    </dgm:pt>
    <dgm:pt modelId="{307C907C-A7D1-4570-B7E4-E92065DDA1A5}" type="pres">
      <dgm:prSet presAssocID="{B58932CA-A112-4DC9-9A2A-44476E5938C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3A543F-B3D3-48F9-BD8D-2EC747D5D2AD}" type="pres">
      <dgm:prSet presAssocID="{B58932CA-A112-4DC9-9A2A-44476E5938C4}" presName="child4group" presStyleCnt="0"/>
      <dgm:spPr/>
    </dgm:pt>
    <dgm:pt modelId="{7DAE5E43-0323-48B4-A55E-E474645763A4}" type="pres">
      <dgm:prSet presAssocID="{B58932CA-A112-4DC9-9A2A-44476E5938C4}" presName="child4" presStyleLbl="bgAcc1" presStyleIdx="3" presStyleCnt="4"/>
      <dgm:spPr/>
      <dgm:t>
        <a:bodyPr/>
        <a:lstStyle/>
        <a:p>
          <a:endParaRPr lang="es-CO"/>
        </a:p>
      </dgm:t>
    </dgm:pt>
    <dgm:pt modelId="{4D12A136-C458-4B4A-B429-BFBCC2B99A49}" type="pres">
      <dgm:prSet presAssocID="{B58932CA-A112-4DC9-9A2A-44476E5938C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21FF22F-D13F-481A-A0B8-7BB2AEA2BBBD}" type="pres">
      <dgm:prSet presAssocID="{B58932CA-A112-4DC9-9A2A-44476E5938C4}" presName="childPlaceholder" presStyleCnt="0"/>
      <dgm:spPr/>
    </dgm:pt>
    <dgm:pt modelId="{ED7E3550-C366-4F52-A3E5-AB63ABE7A046}" type="pres">
      <dgm:prSet presAssocID="{B58932CA-A112-4DC9-9A2A-44476E5938C4}" presName="circle" presStyleCnt="0"/>
      <dgm:spPr/>
    </dgm:pt>
    <dgm:pt modelId="{015D5FFB-E315-46C3-A6E4-E982CCEA6F08}" type="pres">
      <dgm:prSet presAssocID="{B58932CA-A112-4DC9-9A2A-44476E5938C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6CC82B-849C-4418-A0BE-5905216E3BE0}" type="pres">
      <dgm:prSet presAssocID="{B58932CA-A112-4DC9-9A2A-44476E5938C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B6694E6-85D1-47D2-9AFF-3FE7FAB5FF4B}" type="pres">
      <dgm:prSet presAssocID="{B58932CA-A112-4DC9-9A2A-44476E5938C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6F01E2A-E98E-4D2C-B773-199BF0299EDF}" type="pres">
      <dgm:prSet presAssocID="{B58932CA-A112-4DC9-9A2A-44476E5938C4}" presName="quadrant4" presStyleLbl="node1" presStyleIdx="3" presStyleCnt="4" custLinFactNeighborX="-1421" custLinFactNeighborY="-352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A26B858-F565-44E9-A037-D4C020E1BC84}" type="pres">
      <dgm:prSet presAssocID="{B58932CA-A112-4DC9-9A2A-44476E5938C4}" presName="quadrantPlaceholder" presStyleCnt="0"/>
      <dgm:spPr/>
    </dgm:pt>
    <dgm:pt modelId="{D4909E3F-82C8-4494-AF4C-E9F53B1B18E2}" type="pres">
      <dgm:prSet presAssocID="{B58932CA-A112-4DC9-9A2A-44476E5938C4}" presName="center1" presStyleLbl="fgShp" presStyleIdx="0" presStyleCnt="2"/>
      <dgm:spPr/>
    </dgm:pt>
    <dgm:pt modelId="{2483E28F-0611-4DB7-A583-04A9768D347D}" type="pres">
      <dgm:prSet presAssocID="{B58932CA-A112-4DC9-9A2A-44476E5938C4}" presName="center2" presStyleLbl="fgShp" presStyleIdx="1" presStyleCnt="2"/>
      <dgm:spPr/>
    </dgm:pt>
  </dgm:ptLst>
  <dgm:cxnLst>
    <dgm:cxn modelId="{F70AEBD8-ABC6-4B18-9D52-778DF72803BA}" type="presOf" srcId="{886989FD-A08A-4B04-8CB3-DE24C02FC8F1}" destId="{489A7A99-8D75-4BB1-A4FD-4B6481E4A417}" srcOrd="0" destOrd="0" presId="urn:microsoft.com/office/officeart/2005/8/layout/cycle4#1"/>
    <dgm:cxn modelId="{C421586F-BCAA-43FB-AD7A-0579939CBE4C}" srcId="{B58932CA-A112-4DC9-9A2A-44476E5938C4}" destId="{C31D2061-5022-4B48-B51E-BFE1E089DBFB}" srcOrd="2" destOrd="0" parTransId="{DDA7CAB3-FB1A-4C39-B6D1-344F1F3833FC}" sibTransId="{B41EFA1E-B830-40A0-A85C-AA305F516A06}"/>
    <dgm:cxn modelId="{6F609521-EA9D-4928-BFBD-79B2DD29897C}" srcId="{B58932CA-A112-4DC9-9A2A-44476E5938C4}" destId="{93CFF002-A688-4DD4-9445-5B06395CE254}" srcOrd="1" destOrd="0" parTransId="{7F61AE59-56AD-45ED-A0F2-2ECA8F64CBD7}" sibTransId="{00940E9E-90B6-4E80-8964-E7AA3BBD9C56}"/>
    <dgm:cxn modelId="{A66ED7A3-B8E1-4624-A463-6D4F826F85FE}" type="presOf" srcId="{5C29E759-EBF1-444D-BB45-F509979934A2}" destId="{BCD15771-4881-4BEF-B3E5-D10AAD4CC288}" srcOrd="0" destOrd="0" presId="urn:microsoft.com/office/officeart/2005/8/layout/cycle4#1"/>
    <dgm:cxn modelId="{368FCB39-5250-4273-A6CD-DF5E505C9F8B}" type="presOf" srcId="{6720D3E7-8421-41A5-B060-2D3B5F43E688}" destId="{4D12A136-C458-4B4A-B429-BFBCC2B99A49}" srcOrd="1" destOrd="0" presId="urn:microsoft.com/office/officeart/2005/8/layout/cycle4#1"/>
    <dgm:cxn modelId="{B2F14BE9-A348-468B-8AFA-8A1D2B056E04}" type="presOf" srcId="{186C509D-540E-48E3-B744-3D5154FF59FF}" destId="{71B64898-D367-4EDE-BF9C-A8DF0F5B123D}" srcOrd="0" destOrd="0" presId="urn:microsoft.com/office/officeart/2005/8/layout/cycle4#1"/>
    <dgm:cxn modelId="{FEB5F530-448E-4830-8E9F-606A94B4FB4E}" srcId="{C31D2061-5022-4B48-B51E-BFE1E089DBFB}" destId="{886989FD-A08A-4B04-8CB3-DE24C02FC8F1}" srcOrd="0" destOrd="0" parTransId="{B4B9972C-25CB-4B29-9538-BF2D6019A962}" sibTransId="{84231068-C8B4-465A-870D-F2E78B4E0C7E}"/>
    <dgm:cxn modelId="{3BC47CFB-4E0A-4936-9C28-DB73E47E1BED}" srcId="{B58932CA-A112-4DC9-9A2A-44476E5938C4}" destId="{BB84A81F-01BF-4D32-882B-4857187A66F4}" srcOrd="3" destOrd="0" parTransId="{9AF11840-C32B-432F-9009-D37033F7C5FA}" sibTransId="{0C69EA69-B9ED-4348-BD6B-FFBAAF0A7C1F}"/>
    <dgm:cxn modelId="{0F632194-14ED-436F-8A21-67AF6445F463}" type="presOf" srcId="{186C509D-540E-48E3-B744-3D5154FF59FF}" destId="{C49656B7-23D9-4F9D-BB22-037168E3C2AE}" srcOrd="1" destOrd="0" presId="urn:microsoft.com/office/officeart/2005/8/layout/cycle4#1"/>
    <dgm:cxn modelId="{40C49427-05ED-4766-A01F-237EEF2785EB}" type="presOf" srcId="{41386A30-3903-4036-9B69-5BE7606336E6}" destId="{015D5FFB-E315-46C3-A6E4-E982CCEA6F08}" srcOrd="0" destOrd="0" presId="urn:microsoft.com/office/officeart/2005/8/layout/cycle4#1"/>
    <dgm:cxn modelId="{0DA9BACC-F3B7-4DC8-A132-277408D64203}" srcId="{93CFF002-A688-4DD4-9445-5B06395CE254}" destId="{5C29E759-EBF1-444D-BB45-F509979934A2}" srcOrd="0" destOrd="0" parTransId="{3411EBA1-56FF-4F3B-97C9-8969C2155994}" sibTransId="{A9C9F5A7-006A-4A6E-A015-3DC6074D87E3}"/>
    <dgm:cxn modelId="{FB63F4E3-16AD-4DEA-A1A0-5FB841E15264}" srcId="{41386A30-3903-4036-9B69-5BE7606336E6}" destId="{186C509D-540E-48E3-B744-3D5154FF59FF}" srcOrd="0" destOrd="0" parTransId="{05337950-802A-4084-AD7A-AFF4356C5DA0}" sibTransId="{0C6D9733-6201-49B3-9113-EC6F3D280117}"/>
    <dgm:cxn modelId="{1F6C3093-11D5-4FF7-A7E7-7C1F0CE3F87A}" type="presOf" srcId="{93CFF002-A688-4DD4-9445-5B06395CE254}" destId="{CD6CC82B-849C-4418-A0BE-5905216E3BE0}" srcOrd="0" destOrd="0" presId="urn:microsoft.com/office/officeart/2005/8/layout/cycle4#1"/>
    <dgm:cxn modelId="{FEF002EE-F83D-4D42-818D-013CCB3B8DAF}" type="presOf" srcId="{B58932CA-A112-4DC9-9A2A-44476E5938C4}" destId="{682C78A3-7DBE-4984-9FE9-249D08058E55}" srcOrd="0" destOrd="0" presId="urn:microsoft.com/office/officeart/2005/8/layout/cycle4#1"/>
    <dgm:cxn modelId="{55C9587E-7458-4D12-A3FD-BE95DCDC18E0}" srcId="{BB84A81F-01BF-4D32-882B-4857187A66F4}" destId="{6720D3E7-8421-41A5-B060-2D3B5F43E688}" srcOrd="0" destOrd="0" parTransId="{885EAC70-81CB-4C7B-B350-894AD3EE9283}" sibTransId="{7FE743C7-6B4B-4DDC-806A-5A77F7E4EF6B}"/>
    <dgm:cxn modelId="{4D9B546E-93C5-43D6-9789-4CE57E339359}" type="presOf" srcId="{C31D2061-5022-4B48-B51E-BFE1E089DBFB}" destId="{6B6694E6-85D1-47D2-9AFF-3FE7FAB5FF4B}" srcOrd="0" destOrd="0" presId="urn:microsoft.com/office/officeart/2005/8/layout/cycle4#1"/>
    <dgm:cxn modelId="{5BB9A180-5E58-43A3-A2FE-B170174C19D4}" type="presOf" srcId="{5C29E759-EBF1-444D-BB45-F509979934A2}" destId="{DCDC903E-C344-4AC7-974F-A0AC29002B32}" srcOrd="1" destOrd="0" presId="urn:microsoft.com/office/officeart/2005/8/layout/cycle4#1"/>
    <dgm:cxn modelId="{7CC51849-4468-41D9-86BC-A808E867D96E}" type="presOf" srcId="{BB84A81F-01BF-4D32-882B-4857187A66F4}" destId="{F6F01E2A-E98E-4D2C-B773-199BF0299EDF}" srcOrd="0" destOrd="0" presId="urn:microsoft.com/office/officeart/2005/8/layout/cycle4#1"/>
    <dgm:cxn modelId="{AAA67C79-9257-4983-A6A3-82DF7B2BF3E0}" type="presOf" srcId="{886989FD-A08A-4B04-8CB3-DE24C02FC8F1}" destId="{307C907C-A7D1-4570-B7E4-E92065DDA1A5}" srcOrd="1" destOrd="0" presId="urn:microsoft.com/office/officeart/2005/8/layout/cycle4#1"/>
    <dgm:cxn modelId="{C9AB953A-CEA8-4AF3-A048-E5147260964A}" type="presOf" srcId="{6720D3E7-8421-41A5-B060-2D3B5F43E688}" destId="{7DAE5E43-0323-48B4-A55E-E474645763A4}" srcOrd="0" destOrd="0" presId="urn:microsoft.com/office/officeart/2005/8/layout/cycle4#1"/>
    <dgm:cxn modelId="{B998B61F-B785-4833-845B-1C5D5CBF9776}" srcId="{B58932CA-A112-4DC9-9A2A-44476E5938C4}" destId="{41386A30-3903-4036-9B69-5BE7606336E6}" srcOrd="0" destOrd="0" parTransId="{B5ECF99A-C19E-48ED-B8D6-EFA993827EC4}" sibTransId="{892F7747-0122-4B14-BBA6-189E25252459}"/>
    <dgm:cxn modelId="{3A06A744-9E77-4D0E-ADF7-F27D2279B1A5}" type="presParOf" srcId="{682C78A3-7DBE-4984-9FE9-249D08058E55}" destId="{54C456C2-0A55-44FB-81D2-6939D49EEE69}" srcOrd="0" destOrd="0" presId="urn:microsoft.com/office/officeart/2005/8/layout/cycle4#1"/>
    <dgm:cxn modelId="{96D15D7F-2DFE-4809-AB80-1AF1F54BCDEF}" type="presParOf" srcId="{54C456C2-0A55-44FB-81D2-6939D49EEE69}" destId="{287AE3F2-B72C-4210-A2D6-1547318FD7A9}" srcOrd="0" destOrd="0" presId="urn:microsoft.com/office/officeart/2005/8/layout/cycle4#1"/>
    <dgm:cxn modelId="{D247CE6C-EBD6-4B8E-805E-8120F0E63AE5}" type="presParOf" srcId="{287AE3F2-B72C-4210-A2D6-1547318FD7A9}" destId="{71B64898-D367-4EDE-BF9C-A8DF0F5B123D}" srcOrd="0" destOrd="0" presId="urn:microsoft.com/office/officeart/2005/8/layout/cycle4#1"/>
    <dgm:cxn modelId="{61975550-7BA0-4ED9-B3C9-F02BA9398017}" type="presParOf" srcId="{287AE3F2-B72C-4210-A2D6-1547318FD7A9}" destId="{C49656B7-23D9-4F9D-BB22-037168E3C2AE}" srcOrd="1" destOrd="0" presId="urn:microsoft.com/office/officeart/2005/8/layout/cycle4#1"/>
    <dgm:cxn modelId="{94561166-7C4B-45BD-B6DC-A3D30463167A}" type="presParOf" srcId="{54C456C2-0A55-44FB-81D2-6939D49EEE69}" destId="{3C8988A2-7F27-4A6F-874A-02B62BEBCD95}" srcOrd="1" destOrd="0" presId="urn:microsoft.com/office/officeart/2005/8/layout/cycle4#1"/>
    <dgm:cxn modelId="{54CAA91E-46F9-4BA3-8F53-E41547250F01}" type="presParOf" srcId="{3C8988A2-7F27-4A6F-874A-02B62BEBCD95}" destId="{BCD15771-4881-4BEF-B3E5-D10AAD4CC288}" srcOrd="0" destOrd="0" presId="urn:microsoft.com/office/officeart/2005/8/layout/cycle4#1"/>
    <dgm:cxn modelId="{7A66CDDB-33E1-43B6-AEE5-C16C3A7E36E8}" type="presParOf" srcId="{3C8988A2-7F27-4A6F-874A-02B62BEBCD95}" destId="{DCDC903E-C344-4AC7-974F-A0AC29002B32}" srcOrd="1" destOrd="0" presId="urn:microsoft.com/office/officeart/2005/8/layout/cycle4#1"/>
    <dgm:cxn modelId="{3C9490F7-4BDC-4F4A-926A-0D2E36EFAAF9}" type="presParOf" srcId="{54C456C2-0A55-44FB-81D2-6939D49EEE69}" destId="{96ED3689-C426-4ED6-A181-F72A76641051}" srcOrd="2" destOrd="0" presId="urn:microsoft.com/office/officeart/2005/8/layout/cycle4#1"/>
    <dgm:cxn modelId="{6391A7F3-7549-4E07-8EF1-330F4220D3BB}" type="presParOf" srcId="{96ED3689-C426-4ED6-A181-F72A76641051}" destId="{489A7A99-8D75-4BB1-A4FD-4B6481E4A417}" srcOrd="0" destOrd="0" presId="urn:microsoft.com/office/officeart/2005/8/layout/cycle4#1"/>
    <dgm:cxn modelId="{12B72403-6F4C-4CA7-BDCE-7A5E8E8FF391}" type="presParOf" srcId="{96ED3689-C426-4ED6-A181-F72A76641051}" destId="{307C907C-A7D1-4570-B7E4-E92065DDA1A5}" srcOrd="1" destOrd="0" presId="urn:microsoft.com/office/officeart/2005/8/layout/cycle4#1"/>
    <dgm:cxn modelId="{6C000A69-2A90-4FC1-908D-97911A1D4989}" type="presParOf" srcId="{54C456C2-0A55-44FB-81D2-6939D49EEE69}" destId="{703A543F-B3D3-48F9-BD8D-2EC747D5D2AD}" srcOrd="3" destOrd="0" presId="urn:microsoft.com/office/officeart/2005/8/layout/cycle4#1"/>
    <dgm:cxn modelId="{3C4E7740-E0B2-4491-919B-AE158E9679EB}" type="presParOf" srcId="{703A543F-B3D3-48F9-BD8D-2EC747D5D2AD}" destId="{7DAE5E43-0323-48B4-A55E-E474645763A4}" srcOrd="0" destOrd="0" presId="urn:microsoft.com/office/officeart/2005/8/layout/cycle4#1"/>
    <dgm:cxn modelId="{E7B3223D-7BE2-4394-9077-9AFF6EA007F9}" type="presParOf" srcId="{703A543F-B3D3-48F9-BD8D-2EC747D5D2AD}" destId="{4D12A136-C458-4B4A-B429-BFBCC2B99A49}" srcOrd="1" destOrd="0" presId="urn:microsoft.com/office/officeart/2005/8/layout/cycle4#1"/>
    <dgm:cxn modelId="{76A193AE-6EE3-494A-975A-0FBB36129236}" type="presParOf" srcId="{54C456C2-0A55-44FB-81D2-6939D49EEE69}" destId="{921FF22F-D13F-481A-A0B8-7BB2AEA2BBBD}" srcOrd="4" destOrd="0" presId="urn:microsoft.com/office/officeart/2005/8/layout/cycle4#1"/>
    <dgm:cxn modelId="{308C47E5-837F-40BA-B2D6-46C694F1784A}" type="presParOf" srcId="{682C78A3-7DBE-4984-9FE9-249D08058E55}" destId="{ED7E3550-C366-4F52-A3E5-AB63ABE7A046}" srcOrd="1" destOrd="0" presId="urn:microsoft.com/office/officeart/2005/8/layout/cycle4#1"/>
    <dgm:cxn modelId="{F22D57AE-6911-4658-8C73-5F1C5C817064}" type="presParOf" srcId="{ED7E3550-C366-4F52-A3E5-AB63ABE7A046}" destId="{015D5FFB-E315-46C3-A6E4-E982CCEA6F08}" srcOrd="0" destOrd="0" presId="urn:microsoft.com/office/officeart/2005/8/layout/cycle4#1"/>
    <dgm:cxn modelId="{0B0ED4A2-91E5-41DA-8A8A-7B37CC1ED989}" type="presParOf" srcId="{ED7E3550-C366-4F52-A3E5-AB63ABE7A046}" destId="{CD6CC82B-849C-4418-A0BE-5905216E3BE0}" srcOrd="1" destOrd="0" presId="urn:microsoft.com/office/officeart/2005/8/layout/cycle4#1"/>
    <dgm:cxn modelId="{9769D70E-E345-4C5B-B8FE-DD6F3866809F}" type="presParOf" srcId="{ED7E3550-C366-4F52-A3E5-AB63ABE7A046}" destId="{6B6694E6-85D1-47D2-9AFF-3FE7FAB5FF4B}" srcOrd="2" destOrd="0" presId="urn:microsoft.com/office/officeart/2005/8/layout/cycle4#1"/>
    <dgm:cxn modelId="{5BF26782-A43C-4602-A34D-4517FAD4DD89}" type="presParOf" srcId="{ED7E3550-C366-4F52-A3E5-AB63ABE7A046}" destId="{F6F01E2A-E98E-4D2C-B773-199BF0299EDF}" srcOrd="3" destOrd="0" presId="urn:microsoft.com/office/officeart/2005/8/layout/cycle4#1"/>
    <dgm:cxn modelId="{B07E95EF-1B05-459B-AEF6-3226F8CB2BEF}" type="presParOf" srcId="{ED7E3550-C366-4F52-A3E5-AB63ABE7A046}" destId="{9A26B858-F565-44E9-A037-D4C020E1BC84}" srcOrd="4" destOrd="0" presId="urn:microsoft.com/office/officeart/2005/8/layout/cycle4#1"/>
    <dgm:cxn modelId="{8DCEECB5-758C-46AD-95F5-881E4AFFD025}" type="presParOf" srcId="{682C78A3-7DBE-4984-9FE9-249D08058E55}" destId="{D4909E3F-82C8-4494-AF4C-E9F53B1B18E2}" srcOrd="2" destOrd="0" presId="urn:microsoft.com/office/officeart/2005/8/layout/cycle4#1"/>
    <dgm:cxn modelId="{35C85A97-B795-4F62-ACBA-1A271CEC6C32}" type="presParOf" srcId="{682C78A3-7DBE-4984-9FE9-249D08058E55}" destId="{2483E28F-0611-4DB7-A583-04A9768D347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D7AB3-06EF-4E56-822C-E6304D7297A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859B7CE-C171-4110-997A-1789A7CD85C6}">
      <dgm:prSet phldrT="[Texto]"/>
      <dgm:spPr/>
      <dgm:t>
        <a:bodyPr/>
        <a:lstStyle/>
        <a:p>
          <a:r>
            <a:rPr lang="es-CO" dirty="0" smtClean="0"/>
            <a:t>CONTEXTOS RURALES</a:t>
          </a:r>
          <a:endParaRPr lang="es-CO" dirty="0"/>
        </a:p>
      </dgm:t>
    </dgm:pt>
    <dgm:pt modelId="{475FA6DA-75F8-42C6-B194-73E0D0B44F49}" type="parTrans" cxnId="{61128740-F0F6-4656-AD6B-92C603FE6043}">
      <dgm:prSet/>
      <dgm:spPr/>
      <dgm:t>
        <a:bodyPr/>
        <a:lstStyle/>
        <a:p>
          <a:endParaRPr lang="es-CO"/>
        </a:p>
      </dgm:t>
    </dgm:pt>
    <dgm:pt modelId="{F33EFFB5-EBC9-412D-8F6B-7A986BAFA1C4}" type="sibTrans" cxnId="{61128740-F0F6-4656-AD6B-92C603FE6043}">
      <dgm:prSet/>
      <dgm:spPr/>
      <dgm:t>
        <a:bodyPr/>
        <a:lstStyle/>
        <a:p>
          <a:endParaRPr lang="es-CO"/>
        </a:p>
      </dgm:t>
    </dgm:pt>
    <dgm:pt modelId="{33F71B30-61BA-4B4C-9C84-302E767B74AC}">
      <dgm:prSet phldrT="[Texto]"/>
      <dgm:spPr/>
      <dgm:t>
        <a:bodyPr/>
        <a:lstStyle/>
        <a:p>
          <a:r>
            <a:rPr lang="es-CO" dirty="0" smtClean="0"/>
            <a:t>CONTEXTOS PROBLÉMATICOS</a:t>
          </a:r>
          <a:endParaRPr lang="es-CO" dirty="0"/>
        </a:p>
      </dgm:t>
    </dgm:pt>
    <dgm:pt modelId="{BAA14534-D0C7-41F9-9A08-ECB799C5CBEA}" type="parTrans" cxnId="{87E2BCF6-FFAA-4C31-8FE7-2D9AEB887006}">
      <dgm:prSet/>
      <dgm:spPr/>
      <dgm:t>
        <a:bodyPr/>
        <a:lstStyle/>
        <a:p>
          <a:endParaRPr lang="es-CO"/>
        </a:p>
      </dgm:t>
    </dgm:pt>
    <dgm:pt modelId="{5E5F2BB3-4889-455D-8B98-3387AAEAAA80}" type="sibTrans" cxnId="{87E2BCF6-FFAA-4C31-8FE7-2D9AEB887006}">
      <dgm:prSet/>
      <dgm:spPr/>
      <dgm:t>
        <a:bodyPr/>
        <a:lstStyle/>
        <a:p>
          <a:endParaRPr lang="es-CO"/>
        </a:p>
      </dgm:t>
    </dgm:pt>
    <dgm:pt modelId="{4964D409-E6F3-4C64-A3ED-79EAE6DB0651}">
      <dgm:prSet phldrT="[Texto]"/>
      <dgm:spPr/>
      <dgm:t>
        <a:bodyPr/>
        <a:lstStyle/>
        <a:p>
          <a:r>
            <a:rPr lang="es-CO" dirty="0" smtClean="0"/>
            <a:t>CONTEXTOS DIVERSOS</a:t>
          </a:r>
          <a:endParaRPr lang="es-CO" dirty="0"/>
        </a:p>
      </dgm:t>
    </dgm:pt>
    <dgm:pt modelId="{09CB2F48-7CEB-462B-B8E5-5C755BEF7100}" type="parTrans" cxnId="{340AB16E-DA20-43AE-9198-2054216989FF}">
      <dgm:prSet/>
      <dgm:spPr/>
      <dgm:t>
        <a:bodyPr/>
        <a:lstStyle/>
        <a:p>
          <a:endParaRPr lang="es-CO"/>
        </a:p>
      </dgm:t>
    </dgm:pt>
    <dgm:pt modelId="{B5701A95-F837-459E-856A-EAD0903286F2}" type="sibTrans" cxnId="{340AB16E-DA20-43AE-9198-2054216989FF}">
      <dgm:prSet/>
      <dgm:spPr/>
      <dgm:t>
        <a:bodyPr/>
        <a:lstStyle/>
        <a:p>
          <a:endParaRPr lang="es-CO"/>
        </a:p>
      </dgm:t>
    </dgm:pt>
    <dgm:pt modelId="{70BD5F5E-0724-49D3-BF7B-6832498F7FB4}">
      <dgm:prSet phldrT="[Texto]"/>
      <dgm:spPr/>
      <dgm:t>
        <a:bodyPr/>
        <a:lstStyle/>
        <a:p>
          <a:r>
            <a:rPr lang="es-CO" dirty="0" smtClean="0"/>
            <a:t>CONTEXTOS INFANTILES </a:t>
          </a:r>
          <a:endParaRPr lang="es-CO" dirty="0"/>
        </a:p>
      </dgm:t>
    </dgm:pt>
    <dgm:pt modelId="{96B3DBF5-2420-4FA2-AEDE-AC30ED067E91}" type="parTrans" cxnId="{E24A67C8-68F0-4EA6-8DCB-9638583FF556}">
      <dgm:prSet/>
      <dgm:spPr/>
      <dgm:t>
        <a:bodyPr/>
        <a:lstStyle/>
        <a:p>
          <a:endParaRPr lang="es-CO"/>
        </a:p>
      </dgm:t>
    </dgm:pt>
    <dgm:pt modelId="{58DE02A0-4B5B-4234-B1B9-75E8A6C37A1E}" type="sibTrans" cxnId="{E24A67C8-68F0-4EA6-8DCB-9638583FF556}">
      <dgm:prSet/>
      <dgm:spPr/>
      <dgm:t>
        <a:bodyPr/>
        <a:lstStyle/>
        <a:p>
          <a:endParaRPr lang="es-CO"/>
        </a:p>
      </dgm:t>
    </dgm:pt>
    <dgm:pt modelId="{45C93A16-1F1E-49C5-9140-E4C7D361A518}">
      <dgm:prSet phldrT="[Texto]"/>
      <dgm:spPr/>
      <dgm:t>
        <a:bodyPr/>
        <a:lstStyle/>
        <a:p>
          <a:r>
            <a:rPr lang="es-CO" dirty="0" smtClean="0"/>
            <a:t>IDENTIDAD DE LA ENS DESDE LA PEDAGOGÍA PARA LA EXTENSIÓN</a:t>
          </a:r>
          <a:endParaRPr lang="es-CO" dirty="0"/>
        </a:p>
      </dgm:t>
    </dgm:pt>
    <dgm:pt modelId="{E40C526E-70A9-475B-8A7B-B66CC2BCFECD}" type="parTrans" cxnId="{04BBF646-BB25-4EAD-8AF5-2A003C966BDC}">
      <dgm:prSet/>
      <dgm:spPr/>
      <dgm:t>
        <a:bodyPr/>
        <a:lstStyle/>
        <a:p>
          <a:endParaRPr lang="es-CO"/>
        </a:p>
      </dgm:t>
    </dgm:pt>
    <dgm:pt modelId="{620258BA-64AD-4155-BCD8-3C5526177D68}" type="sibTrans" cxnId="{04BBF646-BB25-4EAD-8AF5-2A003C966BDC}">
      <dgm:prSet/>
      <dgm:spPr/>
      <dgm:t>
        <a:bodyPr/>
        <a:lstStyle/>
        <a:p>
          <a:endParaRPr lang="es-CO"/>
        </a:p>
      </dgm:t>
    </dgm:pt>
    <dgm:pt modelId="{17341217-AA1B-4504-810C-4E75C5FD53D7}" type="pres">
      <dgm:prSet presAssocID="{E34D7AB3-06EF-4E56-822C-E6304D7297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5E0ECDB-B5D1-4607-AC2C-014CDBC69A76}" type="pres">
      <dgm:prSet presAssocID="{1859B7CE-C171-4110-997A-1789A7CD85C6}" presName="node" presStyleLbl="node1" presStyleIdx="0" presStyleCnt="5" custLinFactNeighborX="-43981" custLinFactNeighborY="-478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A25A0B7-38B7-4A04-882C-B643A867ED80}" type="pres">
      <dgm:prSet presAssocID="{F33EFFB5-EBC9-412D-8F6B-7A986BAFA1C4}" presName="sibTrans" presStyleCnt="0"/>
      <dgm:spPr/>
    </dgm:pt>
    <dgm:pt modelId="{442D2E24-0823-4D25-A53D-860D73CCAC42}" type="pres">
      <dgm:prSet presAssocID="{33F71B30-61BA-4B4C-9C84-302E767B74AC}" presName="node" presStyleLbl="node1" presStyleIdx="1" presStyleCnt="5" custLinFactNeighborX="48208" custLinFactNeighborY="-478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CC65DCA-1C45-4B46-A401-7CA4C3AFE0AE}" type="pres">
      <dgm:prSet presAssocID="{5E5F2BB3-4889-455D-8B98-3387AAEAAA80}" presName="sibTrans" presStyleCnt="0"/>
      <dgm:spPr/>
    </dgm:pt>
    <dgm:pt modelId="{C53818BA-FD3C-4661-9577-E6CB2F44E3F6}" type="pres">
      <dgm:prSet presAssocID="{4964D409-E6F3-4C64-A3ED-79EAE6DB0651}" presName="node" presStyleLbl="node1" presStyleIdx="2" presStyleCnt="5" custLinFactY="20943" custLinFactNeighborX="-47528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67A7987-41FE-4F91-98E6-0C6EB8E77B71}" type="pres">
      <dgm:prSet presAssocID="{B5701A95-F837-459E-856A-EAD0903286F2}" presName="sibTrans" presStyleCnt="0"/>
      <dgm:spPr/>
    </dgm:pt>
    <dgm:pt modelId="{87C0C1BE-C3AC-4A64-917A-377B5CBE2794}" type="pres">
      <dgm:prSet presAssocID="{70BD5F5E-0724-49D3-BF7B-6832498F7FB4}" presName="node" presStyleLbl="node1" presStyleIdx="3" presStyleCnt="5" custLinFactY="20943" custLinFactNeighborX="4466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1327DA4-8833-47BD-9E3A-D0525853859C}" type="pres">
      <dgm:prSet presAssocID="{58DE02A0-4B5B-4234-B1B9-75E8A6C37A1E}" presName="sibTrans" presStyleCnt="0"/>
      <dgm:spPr/>
    </dgm:pt>
    <dgm:pt modelId="{2CF6BEC0-1080-4517-8A5D-4EFC862F53B9}" type="pres">
      <dgm:prSet presAssocID="{45C93A16-1F1E-49C5-9140-E4C7D361A518}" presName="node" presStyleLbl="node1" presStyleIdx="4" presStyleCnt="5" custLinFactY="-13962" custLinFactNeighborX="3887" custLinFactNeighborY="-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7E2BCF6-FFAA-4C31-8FE7-2D9AEB887006}" srcId="{E34D7AB3-06EF-4E56-822C-E6304D7297AB}" destId="{33F71B30-61BA-4B4C-9C84-302E767B74AC}" srcOrd="1" destOrd="0" parTransId="{BAA14534-D0C7-41F9-9A08-ECB799C5CBEA}" sibTransId="{5E5F2BB3-4889-455D-8B98-3387AAEAAA80}"/>
    <dgm:cxn modelId="{36D7EA8C-130D-4CC3-9E5E-5DFF4B25CC8C}" type="presOf" srcId="{33F71B30-61BA-4B4C-9C84-302E767B74AC}" destId="{442D2E24-0823-4D25-A53D-860D73CCAC42}" srcOrd="0" destOrd="0" presId="urn:microsoft.com/office/officeart/2005/8/layout/default#1"/>
    <dgm:cxn modelId="{DB17D41A-F868-44F7-BE79-B017613B7486}" type="presOf" srcId="{45C93A16-1F1E-49C5-9140-E4C7D361A518}" destId="{2CF6BEC0-1080-4517-8A5D-4EFC862F53B9}" srcOrd="0" destOrd="0" presId="urn:microsoft.com/office/officeart/2005/8/layout/default#1"/>
    <dgm:cxn modelId="{BF2D1237-040E-4CAF-ACBE-6C60E1DAD938}" type="presOf" srcId="{1859B7CE-C171-4110-997A-1789A7CD85C6}" destId="{D5E0ECDB-B5D1-4607-AC2C-014CDBC69A76}" srcOrd="0" destOrd="0" presId="urn:microsoft.com/office/officeart/2005/8/layout/default#1"/>
    <dgm:cxn modelId="{61128740-F0F6-4656-AD6B-92C603FE6043}" srcId="{E34D7AB3-06EF-4E56-822C-E6304D7297AB}" destId="{1859B7CE-C171-4110-997A-1789A7CD85C6}" srcOrd="0" destOrd="0" parTransId="{475FA6DA-75F8-42C6-B194-73E0D0B44F49}" sibTransId="{F33EFFB5-EBC9-412D-8F6B-7A986BAFA1C4}"/>
    <dgm:cxn modelId="{E5FF921D-B300-45D0-AB43-CB4694454843}" type="presOf" srcId="{70BD5F5E-0724-49D3-BF7B-6832498F7FB4}" destId="{87C0C1BE-C3AC-4A64-917A-377B5CBE2794}" srcOrd="0" destOrd="0" presId="urn:microsoft.com/office/officeart/2005/8/layout/default#1"/>
    <dgm:cxn modelId="{2565CC41-C681-46DD-9C6A-06D740B976DC}" type="presOf" srcId="{E34D7AB3-06EF-4E56-822C-E6304D7297AB}" destId="{17341217-AA1B-4504-810C-4E75C5FD53D7}" srcOrd="0" destOrd="0" presId="urn:microsoft.com/office/officeart/2005/8/layout/default#1"/>
    <dgm:cxn modelId="{D8ED5A56-95E4-4B24-A051-CD9DB64F691E}" type="presOf" srcId="{4964D409-E6F3-4C64-A3ED-79EAE6DB0651}" destId="{C53818BA-FD3C-4661-9577-E6CB2F44E3F6}" srcOrd="0" destOrd="0" presId="urn:microsoft.com/office/officeart/2005/8/layout/default#1"/>
    <dgm:cxn modelId="{340AB16E-DA20-43AE-9198-2054216989FF}" srcId="{E34D7AB3-06EF-4E56-822C-E6304D7297AB}" destId="{4964D409-E6F3-4C64-A3ED-79EAE6DB0651}" srcOrd="2" destOrd="0" parTransId="{09CB2F48-7CEB-462B-B8E5-5C755BEF7100}" sibTransId="{B5701A95-F837-459E-856A-EAD0903286F2}"/>
    <dgm:cxn modelId="{E24A67C8-68F0-4EA6-8DCB-9638583FF556}" srcId="{E34D7AB3-06EF-4E56-822C-E6304D7297AB}" destId="{70BD5F5E-0724-49D3-BF7B-6832498F7FB4}" srcOrd="3" destOrd="0" parTransId="{96B3DBF5-2420-4FA2-AEDE-AC30ED067E91}" sibTransId="{58DE02A0-4B5B-4234-B1B9-75E8A6C37A1E}"/>
    <dgm:cxn modelId="{04BBF646-BB25-4EAD-8AF5-2A003C966BDC}" srcId="{E34D7AB3-06EF-4E56-822C-E6304D7297AB}" destId="{45C93A16-1F1E-49C5-9140-E4C7D361A518}" srcOrd="4" destOrd="0" parTransId="{E40C526E-70A9-475B-8A7B-B66CC2BCFECD}" sibTransId="{620258BA-64AD-4155-BCD8-3C5526177D68}"/>
    <dgm:cxn modelId="{CEE4D441-CBBD-4DA1-BA9B-316187C3E1F4}" type="presParOf" srcId="{17341217-AA1B-4504-810C-4E75C5FD53D7}" destId="{D5E0ECDB-B5D1-4607-AC2C-014CDBC69A76}" srcOrd="0" destOrd="0" presId="urn:microsoft.com/office/officeart/2005/8/layout/default#1"/>
    <dgm:cxn modelId="{B32653F2-457A-4228-9D23-F9DEC7CA4A1E}" type="presParOf" srcId="{17341217-AA1B-4504-810C-4E75C5FD53D7}" destId="{6A25A0B7-38B7-4A04-882C-B643A867ED80}" srcOrd="1" destOrd="0" presId="urn:microsoft.com/office/officeart/2005/8/layout/default#1"/>
    <dgm:cxn modelId="{0685A2F8-A2FF-4B89-AC40-2D352026B272}" type="presParOf" srcId="{17341217-AA1B-4504-810C-4E75C5FD53D7}" destId="{442D2E24-0823-4D25-A53D-860D73CCAC42}" srcOrd="2" destOrd="0" presId="urn:microsoft.com/office/officeart/2005/8/layout/default#1"/>
    <dgm:cxn modelId="{C1F48265-5AA3-4A98-978C-B5DB1EC40C64}" type="presParOf" srcId="{17341217-AA1B-4504-810C-4E75C5FD53D7}" destId="{DCC65DCA-1C45-4B46-A401-7CA4C3AFE0AE}" srcOrd="3" destOrd="0" presId="urn:microsoft.com/office/officeart/2005/8/layout/default#1"/>
    <dgm:cxn modelId="{C3AEBF1C-2A3F-4C20-B61A-A24A264946F0}" type="presParOf" srcId="{17341217-AA1B-4504-810C-4E75C5FD53D7}" destId="{C53818BA-FD3C-4661-9577-E6CB2F44E3F6}" srcOrd="4" destOrd="0" presId="urn:microsoft.com/office/officeart/2005/8/layout/default#1"/>
    <dgm:cxn modelId="{91231E62-9FB7-4D88-B1F3-31D1353764B7}" type="presParOf" srcId="{17341217-AA1B-4504-810C-4E75C5FD53D7}" destId="{467A7987-41FE-4F91-98E6-0C6EB8E77B71}" srcOrd="5" destOrd="0" presId="urn:microsoft.com/office/officeart/2005/8/layout/default#1"/>
    <dgm:cxn modelId="{5DF9BF96-45B6-4F86-9F5E-D2CC6C0A4F9C}" type="presParOf" srcId="{17341217-AA1B-4504-810C-4E75C5FD53D7}" destId="{87C0C1BE-C3AC-4A64-917A-377B5CBE2794}" srcOrd="6" destOrd="0" presId="urn:microsoft.com/office/officeart/2005/8/layout/default#1"/>
    <dgm:cxn modelId="{DB5978AB-C3DD-44C3-9C5B-B8E78578189E}" type="presParOf" srcId="{17341217-AA1B-4504-810C-4E75C5FD53D7}" destId="{01327DA4-8833-47BD-9E3A-D0525853859C}" srcOrd="7" destOrd="0" presId="urn:microsoft.com/office/officeart/2005/8/layout/default#1"/>
    <dgm:cxn modelId="{CB0C9937-B271-43B8-8F88-DF0E4799E3C7}" type="presParOf" srcId="{17341217-AA1B-4504-810C-4E75C5FD53D7}" destId="{2CF6BEC0-1080-4517-8A5D-4EFC862F53B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A7A99-8D75-4BB1-A4FD-4B6481E4A417}">
      <dsp:nvSpPr>
        <dsp:cNvPr id="0" name=""/>
        <dsp:cNvSpPr/>
      </dsp:nvSpPr>
      <dsp:spPr>
        <a:xfrm>
          <a:off x="3723101" y="2888960"/>
          <a:ext cx="2098745" cy="1359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kern="1200" dirty="0" smtClean="0"/>
            <a:t>COOPERACION </a:t>
          </a:r>
          <a:endParaRPr lang="es-CO" sz="1400" kern="1200" dirty="0"/>
        </a:p>
      </dsp:txBody>
      <dsp:txXfrm>
        <a:off x="4382589" y="3258702"/>
        <a:ext cx="1409393" cy="959905"/>
      </dsp:txXfrm>
    </dsp:sp>
    <dsp:sp modelId="{7DAE5E43-0323-48B4-A55E-E474645763A4}">
      <dsp:nvSpPr>
        <dsp:cNvPr id="0" name=""/>
        <dsp:cNvSpPr/>
      </dsp:nvSpPr>
      <dsp:spPr>
        <a:xfrm>
          <a:off x="298833" y="2888960"/>
          <a:ext cx="2098745" cy="1359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kern="1200" dirty="0" smtClean="0"/>
            <a:t>EVALUACION </a:t>
          </a:r>
          <a:endParaRPr lang="es-CO" sz="1400" kern="1200" dirty="0"/>
        </a:p>
      </dsp:txBody>
      <dsp:txXfrm>
        <a:off x="328697" y="3258702"/>
        <a:ext cx="1409393" cy="959905"/>
      </dsp:txXfrm>
    </dsp:sp>
    <dsp:sp modelId="{BCD15771-4881-4BEF-B3E5-D10AAD4CC288}">
      <dsp:nvSpPr>
        <dsp:cNvPr id="0" name=""/>
        <dsp:cNvSpPr/>
      </dsp:nvSpPr>
      <dsp:spPr>
        <a:xfrm>
          <a:off x="3723101" y="0"/>
          <a:ext cx="2098745" cy="1359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kern="1200" dirty="0" smtClean="0"/>
            <a:t>INVESTIGACION</a:t>
          </a:r>
          <a:r>
            <a:rPr lang="es-CO" sz="1400" kern="1200" baseline="0" dirty="0" smtClean="0"/>
            <a:t> </a:t>
          </a:r>
          <a:endParaRPr lang="es-CO" sz="1400" kern="1200" dirty="0"/>
        </a:p>
      </dsp:txBody>
      <dsp:txXfrm>
        <a:off x="4382589" y="29864"/>
        <a:ext cx="1409393" cy="959905"/>
      </dsp:txXfrm>
    </dsp:sp>
    <dsp:sp modelId="{71B64898-D367-4EDE-BF9C-A8DF0F5B123D}">
      <dsp:nvSpPr>
        <dsp:cNvPr id="0" name=""/>
        <dsp:cNvSpPr/>
      </dsp:nvSpPr>
      <dsp:spPr>
        <a:xfrm>
          <a:off x="288024" y="0"/>
          <a:ext cx="2098745" cy="1359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kern="1200" dirty="0" smtClean="0"/>
            <a:t> FORMACION </a:t>
          </a:r>
          <a:endParaRPr lang="es-CO" sz="1400" kern="1200" dirty="0"/>
        </a:p>
      </dsp:txBody>
      <dsp:txXfrm>
        <a:off x="317888" y="29864"/>
        <a:ext cx="1409393" cy="959905"/>
      </dsp:txXfrm>
    </dsp:sp>
    <dsp:sp modelId="{015D5FFB-E315-46C3-A6E4-E982CCEA6F08}">
      <dsp:nvSpPr>
        <dsp:cNvPr id="0" name=""/>
        <dsp:cNvSpPr/>
      </dsp:nvSpPr>
      <dsp:spPr>
        <a:xfrm>
          <a:off x="1178266" y="242162"/>
          <a:ext cx="1839588" cy="183958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solidFill>
                <a:schemeClr val="tx1"/>
              </a:solidFill>
            </a:rPr>
            <a:t>LA EXTENSION COMO POSIBILIDAD DE FORMAR Y FORMARNOS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1717069" y="780965"/>
        <a:ext cx="1300785" cy="1300785"/>
      </dsp:txXfrm>
    </dsp:sp>
    <dsp:sp modelId="{CD6CC82B-849C-4418-A0BE-5905216E3BE0}">
      <dsp:nvSpPr>
        <dsp:cNvPr id="0" name=""/>
        <dsp:cNvSpPr/>
      </dsp:nvSpPr>
      <dsp:spPr>
        <a:xfrm rot="5400000">
          <a:off x="3102824" y="242162"/>
          <a:ext cx="1839588" cy="183958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solidFill>
                <a:schemeClr val="tx1"/>
              </a:solidFill>
            </a:rPr>
            <a:t>POSIBILIDAD DE HACER LECTURAS CRITICO REFLEXIVAS PARA IMPACTAR SUJETOS Y TERRITORIOS</a:t>
          </a:r>
          <a:endParaRPr lang="es-CO" sz="1200" kern="1200" dirty="0">
            <a:solidFill>
              <a:schemeClr val="tx1"/>
            </a:solidFill>
          </a:endParaRPr>
        </a:p>
      </dsp:txBody>
      <dsp:txXfrm rot="-5400000">
        <a:off x="3102824" y="780965"/>
        <a:ext cx="1300785" cy="1300785"/>
      </dsp:txXfrm>
    </dsp:sp>
    <dsp:sp modelId="{6B6694E6-85D1-47D2-9AFF-3FE7FAB5FF4B}">
      <dsp:nvSpPr>
        <dsp:cNvPr id="0" name=""/>
        <dsp:cNvSpPr/>
      </dsp:nvSpPr>
      <dsp:spPr>
        <a:xfrm rot="10800000">
          <a:off x="3102824" y="2166720"/>
          <a:ext cx="1839588" cy="183958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 </a:t>
          </a:r>
          <a:r>
            <a:rPr lang="es-CO" sz="1200" kern="1200" dirty="0" smtClean="0">
              <a:solidFill>
                <a:schemeClr val="tx1"/>
              </a:solidFill>
            </a:rPr>
            <a:t>CAPACIDAD PARA ESTABLECER ALIANZAS Y CONVENIOS EN PRO DE LA FORMACION </a:t>
          </a:r>
          <a:endParaRPr lang="es-CO" sz="1200" kern="1200" dirty="0">
            <a:solidFill>
              <a:schemeClr val="tx1"/>
            </a:solidFill>
          </a:endParaRPr>
        </a:p>
      </dsp:txBody>
      <dsp:txXfrm rot="10800000">
        <a:off x="3102824" y="2166720"/>
        <a:ext cx="1300785" cy="1300785"/>
      </dsp:txXfrm>
    </dsp:sp>
    <dsp:sp modelId="{F6F01E2A-E98E-4D2C-B773-199BF0299EDF}">
      <dsp:nvSpPr>
        <dsp:cNvPr id="0" name=""/>
        <dsp:cNvSpPr/>
      </dsp:nvSpPr>
      <dsp:spPr>
        <a:xfrm rot="16200000">
          <a:off x="1152126" y="2160245"/>
          <a:ext cx="1839588" cy="183958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solidFill>
                <a:schemeClr val="tx1"/>
              </a:solidFill>
            </a:rPr>
            <a:t>CAPACIDAD PARA EVALUAR Y MEJORAR CONTINUAMENTE</a:t>
          </a:r>
          <a:endParaRPr lang="es-CO" sz="1200" kern="1200" dirty="0">
            <a:solidFill>
              <a:schemeClr val="tx1"/>
            </a:solidFill>
          </a:endParaRPr>
        </a:p>
      </dsp:txBody>
      <dsp:txXfrm rot="5400000">
        <a:off x="1690929" y="2160245"/>
        <a:ext cx="1300785" cy="1300785"/>
      </dsp:txXfrm>
    </dsp:sp>
    <dsp:sp modelId="{D4909E3F-82C8-4494-AF4C-E9F53B1B18E2}">
      <dsp:nvSpPr>
        <dsp:cNvPr id="0" name=""/>
        <dsp:cNvSpPr/>
      </dsp:nvSpPr>
      <dsp:spPr>
        <a:xfrm>
          <a:off x="2742766" y="1741873"/>
          <a:ext cx="635146" cy="55230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3E28F-0611-4DB7-A583-04A9768D347D}">
      <dsp:nvSpPr>
        <dsp:cNvPr id="0" name=""/>
        <dsp:cNvSpPr/>
      </dsp:nvSpPr>
      <dsp:spPr>
        <a:xfrm rot="10800000">
          <a:off x="2742766" y="1954297"/>
          <a:ext cx="635146" cy="55230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0ECDB-B5D1-4607-AC2C-014CDBC69A76}">
      <dsp:nvSpPr>
        <dsp:cNvPr id="0" name=""/>
        <dsp:cNvSpPr/>
      </dsp:nvSpPr>
      <dsp:spPr>
        <a:xfrm>
          <a:off x="23662" y="0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CONTEXTOS RURALES</a:t>
          </a:r>
          <a:endParaRPr lang="es-CO" sz="1900" kern="1200" dirty="0"/>
        </a:p>
      </dsp:txBody>
      <dsp:txXfrm>
        <a:off x="23662" y="0"/>
        <a:ext cx="2030015" cy="1218009"/>
      </dsp:txXfrm>
    </dsp:sp>
    <dsp:sp modelId="{442D2E24-0823-4D25-A53D-860D73CCAC42}">
      <dsp:nvSpPr>
        <dsp:cNvPr id="0" name=""/>
        <dsp:cNvSpPr/>
      </dsp:nvSpPr>
      <dsp:spPr>
        <a:xfrm>
          <a:off x="4065984" y="0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CONTEXTOS PROBLÉMATICOS</a:t>
          </a:r>
          <a:endParaRPr lang="es-CO" sz="1900" kern="1200" dirty="0"/>
        </a:p>
      </dsp:txBody>
      <dsp:txXfrm>
        <a:off x="4065984" y="0"/>
        <a:ext cx="2030015" cy="1218009"/>
      </dsp:txXfrm>
    </dsp:sp>
    <dsp:sp modelId="{C53818BA-FD3C-4661-9577-E6CB2F44E3F6}">
      <dsp:nvSpPr>
        <dsp:cNvPr id="0" name=""/>
        <dsp:cNvSpPr/>
      </dsp:nvSpPr>
      <dsp:spPr>
        <a:xfrm>
          <a:off x="0" y="2845990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CONTEXTOS DIVERSOS</a:t>
          </a:r>
          <a:endParaRPr lang="es-CO" sz="1900" kern="1200" dirty="0"/>
        </a:p>
      </dsp:txBody>
      <dsp:txXfrm>
        <a:off x="0" y="2845990"/>
        <a:ext cx="2030015" cy="1218009"/>
      </dsp:txXfrm>
    </dsp:sp>
    <dsp:sp modelId="{87C0C1BE-C3AC-4A64-917A-377B5CBE2794}">
      <dsp:nvSpPr>
        <dsp:cNvPr id="0" name=""/>
        <dsp:cNvSpPr/>
      </dsp:nvSpPr>
      <dsp:spPr>
        <a:xfrm>
          <a:off x="4056105" y="2845990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CONTEXTOS INFANTILES </a:t>
          </a:r>
          <a:endParaRPr lang="es-CO" sz="1900" kern="1200" dirty="0"/>
        </a:p>
      </dsp:txBody>
      <dsp:txXfrm>
        <a:off x="4056105" y="2845990"/>
        <a:ext cx="2030015" cy="1218009"/>
      </dsp:txXfrm>
    </dsp:sp>
    <dsp:sp modelId="{2CF6BEC0-1080-4517-8A5D-4EFC862F53B9}">
      <dsp:nvSpPr>
        <dsp:cNvPr id="0" name=""/>
        <dsp:cNvSpPr/>
      </dsp:nvSpPr>
      <dsp:spPr>
        <a:xfrm>
          <a:off x="2111898" y="1455938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IDENTIDAD DE LA ENS DESDE LA PEDAGOGÍA PARA LA EXTENSIÓN</a:t>
          </a:r>
          <a:endParaRPr lang="es-CO" sz="1900" kern="1200" dirty="0"/>
        </a:p>
      </dsp:txBody>
      <dsp:txXfrm>
        <a:off x="2111898" y="1455938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0CFD836-79F2-4A4D-8D94-07AC08A89A73}" type="datetime1">
              <a:rPr lang="es-ES"/>
              <a:pPr>
                <a:defRPr/>
              </a:pPr>
              <a:t>14/11/2015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AACB95A-F589-7946-9FE8-F10A77590B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445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A4B56A3-AAB9-AF49-B123-87D137BCFED6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915" tIns="46457" rIns="92915" bIns="464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4838"/>
            <a:ext cx="5610225" cy="4184650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56C2FDE-8DA6-204B-BB08-B3CFAB70D2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38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8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8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1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21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9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>
                <a:latin typeface="Calibri"/>
              </a:rPr>
              <a:pPr/>
              <a:t>11/14/2015</a:t>
            </a:fld>
            <a:endParaRPr lang="en-US" dirty="0">
              <a:latin typeface="Calibri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>
                <a:latin typeface="Calibri"/>
              </a:rPr>
              <a:pPr/>
              <a:t>‹Nº›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98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58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3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17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8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26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>
            <a:grpSpLocks/>
          </p:cNvGrpSpPr>
          <p:nvPr userDrawn="1"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3" name="39 Imagen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41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887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395" y="1196989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611190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white"/>
                </a:solidFill>
              </a:rPr>
              <a:pPr/>
              <a:t>11/14/2015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8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" y="26194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431802" y="114307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32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07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42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43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5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93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2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617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392" y="1196983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611190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white"/>
                </a:solidFill>
              </a:rPr>
              <a:pPr/>
              <a:t>11/14/2015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83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" y="26194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431802" y="114307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8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46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403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43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30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2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300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 userDrawn="1"/>
        </p:nvSpPr>
        <p:spPr>
          <a:xfrm>
            <a:off x="179388" y="119697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611188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10/12/2012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CO">
                <a:solidFill>
                  <a:prstClr val="white"/>
                </a:solidFill>
              </a:rPr>
              <a:t>Pie de pagina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364197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10C58-6090-5445-B997-95021DE0873D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A3EA58-9C1A-3C46-BEB9-7AC9F1915D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62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7BD8-28B0-A144-AF85-D5F5A96E87A6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01D0F-AAEF-964E-B775-D99AF95302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03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DAE6-37D6-0F46-850C-6F2082E8A562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161D-C7CE-0448-A9C2-7DF4E33819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7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7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42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328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3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22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698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8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354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>
            <a:grpSpLocks/>
          </p:cNvGrpSpPr>
          <p:nvPr userDrawn="1"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3" name="39 Imagen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41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16196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 userDrawn="1"/>
        </p:nvSpPr>
        <p:spPr>
          <a:xfrm>
            <a:off x="179388" y="119697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611188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10/12/2012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CO">
                <a:solidFill>
                  <a:prstClr val="white"/>
                </a:solidFill>
              </a:rPr>
              <a:t>Pie de pagina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9252705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10C58-6090-5445-B997-95021DE0873D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A3EA58-9C1A-3C46-BEB9-7AC9F1915D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843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7BD8-28B0-A144-AF85-D5F5A96E87A6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01D0F-AAEF-964E-B775-D99AF95302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088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DAE6-37D6-0F46-850C-6F2082E8A562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161D-C7CE-0448-A9C2-7DF4E33819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721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03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s-CO" smtClean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FA2F-9444-C04C-B3ED-71C742F911FB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15073-1BA8-C443-B099-1BBDDC78AE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961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42 Grupo"/>
          <p:cNvGrpSpPr/>
          <p:nvPr userDrawn="1"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13" name="39 Imagen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14" name="41 Imagen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07512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3E85-10B1-48E4-870A-27A6DF1B4433}" type="datetimeFigureOut">
              <a:rPr lang="es-CO"/>
              <a:pPr/>
              <a:t>14/11/2015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22F-80C9-4A9C-9DA0-833DE85BEB3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16008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1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s-CO" sz="1800" b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1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2A3A4-38A7-FA42-9E29-B682E8FF98BE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213B0-6FC6-8E47-8F8F-73960BF6B54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64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3102-B300-BB43-BF54-C496A8CBEB54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31A24-C5AE-4C4D-A6E8-56E4312B589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598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1" y="4800601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1" y="1428736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399" indent="0">
              <a:buNone/>
              <a:defRPr sz="2400"/>
            </a:lvl3pPr>
            <a:lvl4pPr marL="1371599" indent="0">
              <a:buNone/>
              <a:defRPr sz="2000"/>
            </a:lvl4pPr>
            <a:lvl5pPr marL="1828798" indent="0">
              <a:buNone/>
              <a:defRPr sz="2000"/>
            </a:lvl5pPr>
            <a:lvl6pPr marL="2285998" indent="0">
              <a:buNone/>
              <a:defRPr sz="2000"/>
            </a:lvl6pPr>
            <a:lvl7pPr marL="2743197" indent="0">
              <a:buNone/>
              <a:defRPr sz="2000"/>
            </a:lvl7pPr>
            <a:lvl8pPr marL="3200397" indent="0">
              <a:buNone/>
              <a:defRPr sz="2000"/>
            </a:lvl8pPr>
            <a:lvl9pPr marL="3657596" indent="0">
              <a:buNone/>
              <a:defRPr sz="2000"/>
            </a:lvl9pPr>
          </a:lstStyle>
          <a:p>
            <a:pPr lvl="0"/>
            <a:r>
              <a:rPr lang="es-ES_tradnl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1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399" indent="0">
              <a:buNone/>
              <a:defRPr sz="1000"/>
            </a:lvl3pPr>
            <a:lvl4pPr marL="1371599" indent="0">
              <a:buNone/>
              <a:defRPr sz="900"/>
            </a:lvl4pPr>
            <a:lvl5pPr marL="1828798" indent="0">
              <a:buNone/>
              <a:defRPr sz="900"/>
            </a:lvl5pPr>
            <a:lvl6pPr marL="2285998" indent="0">
              <a:buNone/>
              <a:defRPr sz="900"/>
            </a:lvl6pPr>
            <a:lvl7pPr marL="2743197" indent="0">
              <a:buNone/>
              <a:defRPr sz="900"/>
            </a:lvl7pPr>
            <a:lvl8pPr marL="3200397" indent="0">
              <a:buNone/>
              <a:defRPr sz="900"/>
            </a:lvl8pPr>
            <a:lvl9pPr marL="3657596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32B5A-08B2-D340-8EE0-3E0D02A447AF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C6406-A2AE-2A46-BD5F-B3476459B5F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707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FED0-332D-447B-8436-EE83ACDA9DC2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14/11/2015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CF1A-7CA7-48C8-8543-55943BA362C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242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FED0-332D-447B-8436-EE83ACDA9DC2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14/11/2015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CF1A-7CA7-48C8-8543-55943BA362C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083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14/11/2015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055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s-CO" smtClean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FA2F-9444-C04C-B3ED-71C742F911FB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15073-1BA8-C443-B099-1BBDDC78AE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283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4A6C8-45D1-A141-AE95-FD53418D6291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13E03-2728-254B-AB42-C028C378DFE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6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4A6C8-45D1-A141-AE95-FD53418D6291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13E03-2728-254B-AB42-C028C378DFE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574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1F250-3B68-054F-AA34-E53CB6824719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C0CA1-CE4E-CE4A-919F-8AEAD16748B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38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7432-2DBF-4F4C-A44E-7BFCFC90EEAB}" type="datetime1">
              <a:rPr lang="es-CO"/>
              <a:pPr>
                <a:defRPr/>
              </a:pPr>
              <a:t>14/11/2015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6FE6-26F0-6144-A3D2-364C5B731F29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7354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CDBB8-D14F-49CF-B762-92DFE78F869A}" type="datetime1">
              <a:rPr lang="es-ES" altLang="es-CO"/>
              <a:pPr>
                <a:defRPr/>
              </a:pPr>
              <a:t>14/11/2015</a:t>
            </a:fld>
            <a:endParaRPr lang="es-ES" alt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42B2-DB93-43EB-A3B5-0E43F0BB200A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935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7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1F250-3B68-054F-AA34-E53CB6824719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C0CA1-CE4E-CE4A-919F-8AEAD16748B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390" y="1196979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611190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white"/>
                </a:solidFill>
              </a:rPr>
              <a:pPr/>
              <a:t>11/14/2015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‹Nº›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4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" y="261942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431802" y="114304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4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>
                <a:latin typeface="Calibri"/>
              </a:rPr>
              <a:pPr/>
              <a:t>11/14/2015</a:t>
            </a:fld>
            <a:endParaRPr lang="en-US" dirty="0">
              <a:latin typeface="Calibri"/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>
                <a:latin typeface="Calibri"/>
              </a:rPr>
              <a:pPr/>
              <a:t>‹Nº›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37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>
                <a:latin typeface="Calibri"/>
              </a:rPr>
              <a:pPr/>
              <a:t>11/14/2015</a:t>
            </a:fld>
            <a:endParaRPr lang="en-US" dirty="0"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>
                <a:latin typeface="Calibri"/>
              </a:rPr>
              <a:pPr/>
              <a:t>‹Nº›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178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50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Relationship Id="rId9" Type="http://schemas.openxmlformats.org/officeDocument/2006/relationships/image" Target="../media/image26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.jpe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3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9" Type="http://schemas.openxmlformats.org/officeDocument/2006/relationships/image" Target="../media/image1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89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481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174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8B6B906-A622-DC44-AA5B-2E620D3E350B}" type="datetime1">
              <a:rPr lang="en-US" b="0">
                <a:latin typeface="Calibri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11/14/2015</a:t>
            </a:fld>
            <a:endParaRPr lang="en-US" b="0"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s-CO" b="0"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EB88286A-355E-934B-89E5-FD6BAB4740A9}" type="slidenum">
              <a:rPr lang="en-US" b="0">
                <a:latin typeface="Calibri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>
              <a:latin typeface="Calibri"/>
              <a:ea typeface="+mn-ea"/>
              <a:cs typeface="+mn-cs"/>
            </a:endParaRPr>
          </a:p>
        </p:txBody>
      </p:sp>
      <p:pic>
        <p:nvPicPr>
          <p:cNvPr id="31751" name="1 Imagen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79388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s-ES" sz="1800" b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31753" name="68 Grupo"/>
          <p:cNvGrpSpPr>
            <a:grpSpLocks noChangeAspect="1"/>
          </p:cNvGrpSpPr>
          <p:nvPr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31754" name="69 Imagen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5" name="70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483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9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9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9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1413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5813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598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7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7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6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9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9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8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8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7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7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6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FECFED0-332D-447B-8436-EE83ACDA9DC2}" type="datetimeFigureOut">
              <a:rPr lang="es-CO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14/11/2015</a:t>
            </a:fld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B3BCF1A-7CA7-48C8-8543-55943BA362C0}" type="slidenum">
              <a:rPr lang="es-CO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5766" y="839485"/>
            <a:ext cx="4566062" cy="48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8 Grupo"/>
          <p:cNvGrpSpPr/>
          <p:nvPr userDrawn="1"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10" name="9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11" name="10 Imagen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405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FECFED0-332D-447B-8436-EE83ACDA9DC2}" type="datetimeFigureOut">
              <a:rPr lang="es-CO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14/11/2015</a:t>
            </a:fld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B3BCF1A-7CA7-48C8-8543-55943BA362C0}" type="slidenum">
              <a:rPr lang="es-CO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5766" y="839485"/>
            <a:ext cx="4566062" cy="48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8 Grupo"/>
          <p:cNvGrpSpPr/>
          <p:nvPr userDrawn="1"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10" name="9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11" name="10 Imagen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845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28576CB9-94BB-124B-8B8A-72C585444A3D}" type="datetime1">
              <a:rPr lang="en-US" smtClean="0"/>
              <a:pPr/>
              <a:t>11/14/2015</a:t>
            </a:fld>
            <a:endParaRPr lang="en-US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es-CO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EE0513A6-9A6E-3C4B-9909-F8BB227A99F2}" type="slidenum">
              <a:rPr lang="en-US" smtClean="0"/>
              <a:pPr/>
              <a:t>‹Nº›</a:t>
            </a:fld>
            <a:endParaRPr lang="en-US" smtClean="0"/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79388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smtClean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33" name="68 Grupo"/>
          <p:cNvGrpSpPr>
            <a:grpSpLocks noChangeAspect="1"/>
          </p:cNvGrpSpPr>
          <p:nvPr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1034" name="69 Image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70 Imagen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137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28576CB9-94BB-124B-8B8A-72C585444A3D}" type="datetime1">
              <a:rPr lang="en-US" smtClean="0"/>
              <a:pPr/>
              <a:t>11/14/2015</a:t>
            </a:fld>
            <a:endParaRPr lang="en-US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es-CO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EE0513A6-9A6E-3C4B-9909-F8BB227A99F2}" type="slidenum">
              <a:rPr lang="en-US" smtClean="0"/>
              <a:pPr/>
              <a:t>‹Nº›</a:t>
            </a:fld>
            <a:endParaRPr lang="en-US" smtClean="0"/>
          </a:p>
        </p:txBody>
      </p:sp>
      <p:pic>
        <p:nvPicPr>
          <p:cNvPr id="1031" name="1 Imagen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89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smtClean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33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1034" name="69 Imagen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70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191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913C49-45AE-4926-BFC9-EBF79FA12E5C}" type="datetimeFigureOut">
              <a:rPr lang="en-US" b="0" smtClean="0"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11/14/2015</a:t>
            </a:fld>
            <a:endParaRPr lang="en-US" b="0" dirty="0"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584B31C-C8E6-4C46-847A-471BE8E42805}" type="slidenum">
              <a:rPr lang="en-US" b="0" smtClean="0"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 dirty="0">
              <a:latin typeface="Calibri"/>
              <a:ea typeface="+mn-ea"/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9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91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690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70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913C49-45AE-4926-BFC9-EBF79FA12E5C}" type="datetimeFigureOut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11/14/2015</a:t>
            </a:fld>
            <a:endParaRPr lang="en-US" b="0" dirty="0">
              <a:latin typeface="Calibri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584B31C-C8E6-4C46-847A-471BE8E42805}" type="slidenum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 dirty="0">
              <a:latin typeface="Calibri"/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57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913C49-45AE-4926-BFC9-EBF79FA12E5C}" type="datetimeFigureOut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11/14/2015</a:t>
            </a:fld>
            <a:endParaRPr lang="en-US" b="0" dirty="0">
              <a:latin typeface="Calibri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584B31C-C8E6-4C46-847A-471BE8E42805}" type="slidenum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 dirty="0">
              <a:latin typeface="Calibri"/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61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9DA47C-E8A4-A54A-8D9B-31FDFEAB56CC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C99FA05-0DD4-4243-A6DF-DE60C35C66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51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91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749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9DA47C-E8A4-A54A-8D9B-31FDFEAB56CC}" type="datetimeFigureOut">
              <a:rPr lang="en-US">
                <a:cs typeface="+mn-cs"/>
              </a:rPr>
              <a:pPr>
                <a:defRPr/>
              </a:pPr>
              <a:t>11/14/2015</a:t>
            </a:fld>
            <a:endParaRPr lang="en-US"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C99FA05-0DD4-4243-A6DF-DE60C35C667A}" type="slidenum">
              <a:rPr lang="en-US">
                <a:cs typeface="+mn-cs"/>
              </a:rPr>
              <a:pPr>
                <a:defRPr/>
              </a:pPr>
              <a:t>‹Nº›</a:t>
            </a:fld>
            <a:endParaRPr lang="en-US"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80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5" r:id="rId6"/>
    <p:sldLayoutId id="2147483706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85938"/>
            <a:ext cx="9159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5 CuadroTexto"/>
          <p:cNvSpPr txBox="1">
            <a:spLocks noChangeArrowheads="1"/>
          </p:cNvSpPr>
          <p:nvPr/>
        </p:nvSpPr>
        <p:spPr bwMode="auto">
          <a:xfrm>
            <a:off x="-36513" y="2073042"/>
            <a:ext cx="91598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CO" sz="4000" dirty="0" smtClean="0">
                <a:solidFill>
                  <a:srgbClr val="FFFFFF"/>
                </a:solidFill>
                <a:latin typeface="Calibri"/>
                <a:cs typeface="Calibri"/>
              </a:rPr>
              <a:t>Escuelas Normales Superiores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EXTENSIÓN COMUNITARIA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O" sz="2800" dirty="0" smtClean="0">
                <a:solidFill>
                  <a:srgbClr val="FF0000"/>
                </a:solidFill>
              </a:rPr>
              <a:t>NATURALEZA DE LAS ENS</a:t>
            </a:r>
            <a:endParaRPr lang="es-CO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268760"/>
            <a:ext cx="7342584" cy="576064"/>
          </a:xfrm>
        </p:spPr>
        <p:txBody>
          <a:bodyPr/>
          <a:lstStyle/>
          <a:p>
            <a:r>
              <a:rPr lang="es-CO" sz="2800" dirty="0" smtClean="0">
                <a:solidFill>
                  <a:srgbClr val="FF0000"/>
                </a:solidFill>
              </a:rPr>
              <a:t>CONCEPTUALIZACIONES  Y RELACIONES </a:t>
            </a:r>
            <a:endParaRPr lang="es-CO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74299060"/>
              </p:ext>
            </p:extLst>
          </p:nvPr>
        </p:nvGraphicFramePr>
        <p:xfrm>
          <a:off x="1691680" y="1988840"/>
          <a:ext cx="61206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211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504055"/>
          </a:xfrm>
        </p:spPr>
        <p:txBody>
          <a:bodyPr/>
          <a:lstStyle/>
          <a:p>
            <a:r>
              <a:rPr lang="es-CO" sz="2800" dirty="0">
                <a:solidFill>
                  <a:srgbClr val="FF0000"/>
                </a:solidFill>
              </a:rPr>
              <a:t>D</a:t>
            </a:r>
            <a:r>
              <a:rPr lang="es-CO" sz="2800" dirty="0" smtClean="0">
                <a:solidFill>
                  <a:srgbClr val="FF0000"/>
                </a:solidFill>
              </a:rPr>
              <a:t>onde se evidencia? 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18002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Horizonte institucional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Propuesta de formación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Escenarios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En las transformaciones de los sujetos y los contextos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En lo instituido y lo instituyente</a:t>
            </a:r>
            <a:endParaRPr lang="es-CO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8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432047"/>
          </a:xfrm>
        </p:spPr>
        <p:txBody>
          <a:bodyPr/>
          <a:lstStyle/>
          <a:p>
            <a:r>
              <a:rPr lang="es-CO" sz="2800" dirty="0" smtClean="0">
                <a:solidFill>
                  <a:srgbClr val="FF0000"/>
                </a:solidFill>
              </a:rPr>
              <a:t>Participantes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1368152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Estudiante , docentes y directivos docentes organizados en grupos culturales, grupos recreativos/ deportivos, equipos de investigación y equipos de gestión para la proyección comunitaria. </a:t>
            </a:r>
            <a:endParaRPr lang="es-CO" sz="16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La intencionalidad se plasma en proyectos de IAP, en proyectos de extensión  y programas diversos.</a:t>
            </a:r>
            <a:endParaRPr lang="es-CO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008111"/>
          </a:xfrm>
        </p:spPr>
        <p:txBody>
          <a:bodyPr/>
          <a:lstStyle/>
          <a:p>
            <a:r>
              <a:rPr lang="es-CO" sz="2800" dirty="0" smtClean="0">
                <a:solidFill>
                  <a:srgbClr val="FF0000"/>
                </a:solidFill>
              </a:rPr>
              <a:t>Cómo se materializa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232248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Asumiendo que la ENS como organización inteligente aprende y enseña.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Reconociendo las fortalezas del talento humano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Aplicando ciclos PHVA a la gestión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chemeClr val="tx1"/>
                </a:solidFill>
              </a:rPr>
              <a:t>A través del compromiso ético y social de la ENS con los sujetos y territorios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33614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792087"/>
          </a:xfrm>
        </p:spPr>
        <p:txBody>
          <a:bodyPr/>
          <a:lstStyle/>
          <a:p>
            <a:r>
              <a:rPr lang="es-CO" sz="2800" dirty="0" smtClean="0">
                <a:solidFill>
                  <a:srgbClr val="FF0000"/>
                </a:solidFill>
              </a:rPr>
              <a:t>Sujetos, escenarios Programas  y proyectos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2627784" y="3284985"/>
            <a:ext cx="3528392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SERVICIO</a:t>
            </a:r>
            <a:endParaRPr lang="es-CO" dirty="0"/>
          </a:p>
        </p:txBody>
      </p:sp>
      <p:sp>
        <p:nvSpPr>
          <p:cNvPr id="7" name="Elipse 6"/>
          <p:cNvSpPr/>
          <p:nvPr/>
        </p:nvSpPr>
        <p:spPr>
          <a:xfrm>
            <a:off x="179512" y="2276872"/>
            <a:ext cx="3528392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FAMILIA</a:t>
            </a:r>
            <a:endParaRPr lang="es-CO" dirty="0"/>
          </a:p>
        </p:txBody>
      </p:sp>
      <p:sp>
        <p:nvSpPr>
          <p:cNvPr id="8" name="Elipse 7"/>
          <p:cNvSpPr/>
          <p:nvPr/>
        </p:nvSpPr>
        <p:spPr>
          <a:xfrm>
            <a:off x="4929808" y="2132856"/>
            <a:ext cx="3528392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INFANCIA</a:t>
            </a:r>
            <a:endParaRPr lang="es-CO" dirty="0"/>
          </a:p>
        </p:txBody>
      </p:sp>
      <p:sp>
        <p:nvSpPr>
          <p:cNvPr id="9" name="Elipse 8"/>
          <p:cNvSpPr/>
          <p:nvPr/>
        </p:nvSpPr>
        <p:spPr>
          <a:xfrm>
            <a:off x="323528" y="4456154"/>
            <a:ext cx="3528392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JUVENTUD</a:t>
            </a:r>
            <a:endParaRPr lang="es-CO" dirty="0"/>
          </a:p>
        </p:txBody>
      </p:sp>
      <p:sp>
        <p:nvSpPr>
          <p:cNvPr id="10" name="Elipse 9"/>
          <p:cNvSpPr/>
          <p:nvPr/>
        </p:nvSpPr>
        <p:spPr>
          <a:xfrm>
            <a:off x="5095448" y="4293097"/>
            <a:ext cx="3528392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FINES DEL ESTADO</a:t>
            </a:r>
            <a:endParaRPr lang="es-CO" dirty="0"/>
          </a:p>
        </p:txBody>
      </p:sp>
      <p:sp>
        <p:nvSpPr>
          <p:cNvPr id="11" name="Flecha curvada hacia la izquierda 10"/>
          <p:cNvSpPr/>
          <p:nvPr/>
        </p:nvSpPr>
        <p:spPr>
          <a:xfrm>
            <a:off x="8172400" y="3573016"/>
            <a:ext cx="45719" cy="4571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3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151621" y="1556792"/>
            <a:ext cx="3168351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srgbClr val="FF0000"/>
                </a:solidFill>
              </a:rPr>
              <a:t>FORMACION INICIAL  MAESTROS Y EN EJERCICIO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151621" y="3645024"/>
            <a:ext cx="3312367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srgbClr val="FF0000"/>
                </a:solidFill>
              </a:rPr>
              <a:t>ATENCION A LA PRIMERA INFANCIA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319972" y="1545000"/>
            <a:ext cx="360040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srgbClr val="FF0000"/>
                </a:solidFill>
              </a:rPr>
              <a:t>RECONOCIMIENTO A POBLACIONES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246436" y="3645024"/>
            <a:ext cx="363926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srgbClr val="FF0000"/>
                </a:solidFill>
              </a:rPr>
              <a:t>IDENTIDAD</a:t>
            </a:r>
            <a:r>
              <a:rPr lang="es-CO" sz="1600" dirty="0" smtClean="0"/>
              <a:t>  </a:t>
            </a:r>
            <a:r>
              <a:rPr lang="es-CO" sz="1600" dirty="0" smtClean="0">
                <a:solidFill>
                  <a:srgbClr val="FF0000"/>
                </a:solidFill>
              </a:rPr>
              <a:t>CULTURAL</a:t>
            </a:r>
            <a:r>
              <a:rPr lang="es-CO" sz="1600" dirty="0" smtClean="0"/>
              <a:t> 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8" name="Estrella de 5 puntas 7"/>
          <p:cNvSpPr/>
          <p:nvPr/>
        </p:nvSpPr>
        <p:spPr>
          <a:xfrm>
            <a:off x="2267744" y="2420888"/>
            <a:ext cx="4176464" cy="208823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DESARROLLO HUMANO 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56422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289895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820309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0" dirty="0" smtClean="0">
            <a:latin typeface="Calibri"/>
            <a:cs typeface="Calibri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7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N" id="{74DFB352-E578-41B8-BDE1-EEFBB8A4B70F}" vid="{EE3DA67A-B001-4241-A95D-1AFBE65F0962}"/>
    </a:ext>
  </a:extLst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0" dirty="0" smtClean="0">
            <a:latin typeface="Calibri"/>
            <a:cs typeface="Calibri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1_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N" id="{74DFB352-E578-41B8-BDE1-EEFBB8A4B70F}" vid="{EE3DA67A-B001-4241-A95D-1AFBE65F0962}"/>
    </a:ext>
  </a:extLst>
</a:theme>
</file>

<file path=ppt/theme/theme6.xml><?xml version="1.0" encoding="utf-8"?>
<a:theme xmlns:a="http://schemas.openxmlformats.org/drawingml/2006/main" name="2_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N" id="{74DFB352-E578-41B8-BDE1-EEFBB8A4B70F}" vid="{EE3DA67A-B001-4241-A95D-1AFBE65F0962}"/>
    </a:ext>
  </a:extLst>
</a:theme>
</file>

<file path=ppt/theme/theme7.xml><?xml version="1.0" encoding="utf-8"?>
<a:theme xmlns:a="http://schemas.openxmlformats.org/drawingml/2006/main" name="Comité Directivo 09 febre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0" dirty="0" smtClean="0">
            <a:latin typeface="Calibri"/>
            <a:cs typeface="Calibri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Comité Directivo (5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633887F102C643A1C1EC6573341BEB" ma:contentTypeVersion="0" ma:contentTypeDescription="Crear nuevo documento." ma:contentTypeScope="" ma:versionID="728de8a5e371a84624f93a462b5c8aa9">
  <xsd:schema xmlns:xsd="http://www.w3.org/2001/XMLSchema" xmlns:p="http://schemas.microsoft.com/office/2006/metadata/properties" targetNamespace="http://schemas.microsoft.com/office/2006/metadata/properties" ma:root="true" ma:fieldsID="27f9851a2d8c981023976182fd07483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5FB696-2A74-4195-BFA0-0FD4994C927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CB017B8-7DD3-4A09-9AAF-9BF331754E7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A2D12A-1CB4-47E8-BAF5-4834DA942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3EC003F9-0E03-466B-AC3F-DA2B841072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Comité Directivo (5)</Template>
  <TotalTime>12673</TotalTime>
  <Words>215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13</vt:i4>
      </vt:variant>
      <vt:variant>
        <vt:lpstr>Títulos de diapositiva</vt:lpstr>
      </vt:variant>
      <vt:variant>
        <vt:i4>8</vt:i4>
      </vt:variant>
    </vt:vector>
  </HeadingPairs>
  <TitlesOfParts>
    <vt:vector size="21" baseType="lpstr">
      <vt:lpstr>1_Diseño personalizado</vt:lpstr>
      <vt:lpstr>Diseño personalizado</vt:lpstr>
      <vt:lpstr>MEN</vt:lpstr>
      <vt:lpstr>2_Diseño personalizado</vt:lpstr>
      <vt:lpstr>1_MEN</vt:lpstr>
      <vt:lpstr>2_MEN</vt:lpstr>
      <vt:lpstr>Comité Directivo 09 febrero</vt:lpstr>
      <vt:lpstr>3_Diseño personalizado</vt:lpstr>
      <vt:lpstr>Comité Directivo (5)</vt:lpstr>
      <vt:lpstr>5_Diseño personalizado</vt:lpstr>
      <vt:lpstr>6_Diseño personalizado</vt:lpstr>
      <vt:lpstr>7_Diseño personalizado</vt:lpstr>
      <vt:lpstr>4_Diseño personalizado</vt:lpstr>
      <vt:lpstr>EXTENSIÓN COMUNITARIA</vt:lpstr>
      <vt:lpstr>CONCEPTUALIZACIONES  Y RELACIONES </vt:lpstr>
      <vt:lpstr>Donde se evidencia? </vt:lpstr>
      <vt:lpstr>Participantes</vt:lpstr>
      <vt:lpstr>Cómo se materializa</vt:lpstr>
      <vt:lpstr>Sujetos, escenarios Programas  y proyectos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Maritza</cp:lastModifiedBy>
  <cp:revision>850</cp:revision>
  <cp:lastPrinted>2015-01-26T19:52:13Z</cp:lastPrinted>
  <dcterms:created xsi:type="dcterms:W3CDTF">2015-05-13T17:35:45Z</dcterms:created>
  <dcterms:modified xsi:type="dcterms:W3CDTF">2015-11-14T05:33:21Z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Documento</vt:lpwstr>
  </property>
</Properties>
</file>