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0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00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C37E-3ED8-4A1E-BBB4-6791DF2EFF83}" type="datetimeFigureOut">
              <a:rPr lang="es-CO" smtClean="0"/>
              <a:t>15/11/2015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3675-34F0-4332-B498-79169035B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066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C37E-3ED8-4A1E-BBB4-6791DF2EFF83}" type="datetimeFigureOut">
              <a:rPr lang="es-CO" smtClean="0"/>
              <a:t>15/11/2015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3675-34F0-4332-B498-79169035B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645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C37E-3ED8-4A1E-BBB4-6791DF2EFF83}" type="datetimeFigureOut">
              <a:rPr lang="es-CO" smtClean="0"/>
              <a:t>15/11/2015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3675-34F0-4332-B498-79169035B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728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C37E-3ED8-4A1E-BBB4-6791DF2EFF83}" type="datetimeFigureOut">
              <a:rPr lang="es-CO" smtClean="0"/>
              <a:t>15/11/2015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3675-34F0-4332-B498-79169035B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77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C37E-3ED8-4A1E-BBB4-6791DF2EFF83}" type="datetimeFigureOut">
              <a:rPr lang="es-CO" smtClean="0"/>
              <a:t>15/11/2015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3675-34F0-4332-B498-79169035B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876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C37E-3ED8-4A1E-BBB4-6791DF2EFF83}" type="datetimeFigureOut">
              <a:rPr lang="es-CO" smtClean="0"/>
              <a:t>15/11/2015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3675-34F0-4332-B498-79169035B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522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C37E-3ED8-4A1E-BBB4-6791DF2EFF83}" type="datetimeFigureOut">
              <a:rPr lang="es-CO" smtClean="0"/>
              <a:t>15/11/2015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3675-34F0-4332-B498-79169035B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186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C37E-3ED8-4A1E-BBB4-6791DF2EFF83}" type="datetimeFigureOut">
              <a:rPr lang="es-CO" smtClean="0"/>
              <a:t>15/11/2015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3675-34F0-4332-B498-79169035B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878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C37E-3ED8-4A1E-BBB4-6791DF2EFF83}" type="datetimeFigureOut">
              <a:rPr lang="es-CO" smtClean="0"/>
              <a:t>15/11/2015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3675-34F0-4332-B498-79169035B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8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C37E-3ED8-4A1E-BBB4-6791DF2EFF83}" type="datetimeFigureOut">
              <a:rPr lang="es-CO" smtClean="0"/>
              <a:t>15/11/2015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3675-34F0-4332-B498-79169035B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839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C37E-3ED8-4A1E-BBB4-6791DF2EFF83}" type="datetimeFigureOut">
              <a:rPr lang="es-CO" smtClean="0"/>
              <a:t>15/11/2015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3675-34F0-4332-B498-79169035B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00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5C37E-3ED8-4A1E-BBB4-6791DF2EFF83}" type="datetimeFigureOut">
              <a:rPr lang="es-CO" smtClean="0"/>
              <a:t>15/11/2015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A3675-34F0-4332-B498-79169035B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007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1196751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 smtClean="0"/>
              <a:t>COMO TAMBIÉN TENER DISPONIBLE DE ACUERDO A LAS COMPETENCIAS DE LOS DIRECTIVOS DOCENTES Y DOCENTES, FICHAS INDIVIDUALES Y/O GRUPALES, DONDE PRESENTAN SUS FORTALEZAS PARA ADELANTAR PROCESOS   DE CUALIFICACIÓN ACORDE CON EL ÁREA DE ESPECIALIDAD. </a:t>
            </a:r>
          </a:p>
          <a:p>
            <a:pPr algn="just"/>
            <a:endParaRPr lang="es-CO" b="1" dirty="0"/>
          </a:p>
          <a:p>
            <a:pPr algn="just"/>
            <a:r>
              <a:rPr lang="es-CO" b="1" dirty="0" smtClean="0"/>
              <a:t>LO ANTERIOR PERMITIRÁ ORGANIZAR </a:t>
            </a:r>
            <a:r>
              <a:rPr lang="es-CO" b="1" u="sng" dirty="0" smtClean="0"/>
              <a:t>EL PORTAFOLIO DE SERVICIOS.</a:t>
            </a:r>
            <a:endParaRPr lang="es-CO" b="1" u="sng" dirty="0"/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63295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99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191557"/>
              </p:ext>
            </p:extLst>
          </p:nvPr>
        </p:nvGraphicFramePr>
        <p:xfrm>
          <a:off x="539552" y="332656"/>
          <a:ext cx="8208913" cy="553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2520280"/>
                <a:gridCol w="1152128"/>
                <a:gridCol w="936104"/>
                <a:gridCol w="1008112"/>
                <a:gridCol w="1152128"/>
                <a:gridCol w="86409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B. SECUNDARIA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Y MEDIA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MENESES DE DÍAZ OMAIRA ISABEL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u="none" strike="noStrike" dirty="0" smtClean="0">
                          <a:effectLst/>
                        </a:rPr>
                        <a:t>CASTRO DE CANCHILA ELSA CRISTINA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VICENTE ARROYO 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VARGAS NUÑEZ DARLY LUZ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VIDES QUIROZ LAZARO DE JESUS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BELEÑO OSPINO YAMILE DE JESÚS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RAMÍREZ BERMÚDEZ MARÍA CECILIA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PAVA BUELVAS JANNET DEL CARMEN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VERGARA CHAVEZ JORGE LUIS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OLIVEROS LAMBRAÑO ALEJANDRINA DEL CARMEN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MANJARREZ GARCIA ASTRID DEL CARMEN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PEÑA CORONADO ELKIN DE JESÚS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4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844646"/>
              </p:ext>
            </p:extLst>
          </p:nvPr>
        </p:nvGraphicFramePr>
        <p:xfrm>
          <a:off x="395536" y="476672"/>
          <a:ext cx="8208913" cy="590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2520280"/>
                <a:gridCol w="1152128"/>
                <a:gridCol w="936104"/>
                <a:gridCol w="1008112"/>
                <a:gridCol w="1152128"/>
                <a:gridCol w="86409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B. SECUNDARIA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Y MEDIA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DOMÍNGUEZ ARROYO JORGE LUIS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TORRES SOTO ALFONSO ENRIQUE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PALENCIA MORALES PATRICIA DE JESÚS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FERIA ARCHIBOLD RAFAEL ANGEL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ROMERO HERNANDEZ NESTOR FRANCISCO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SOLÓRZANO GÓMEZ RAFAEL ENRIQUE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TAMAYO BANQUET CIELO DE JESÚS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JIMENEZ MEZA EUGENIO MANUEL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GUEVARA GONZÁLEZ NÉSTOR RAMÓN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POLO VEGA MERY IBETH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GONZÁLEZ  DENIS DEL CARMEN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MARTÍNEZ LACOMBE MARTÍN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ACOSTA YANEZ LÁCIDES MANUEL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4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048880"/>
              </p:ext>
            </p:extLst>
          </p:nvPr>
        </p:nvGraphicFramePr>
        <p:xfrm>
          <a:off x="251519" y="332656"/>
          <a:ext cx="8712970" cy="6278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1437"/>
                <a:gridCol w="2628924"/>
                <a:gridCol w="1224136"/>
                <a:gridCol w="1080120"/>
                <a:gridCol w="1008112"/>
                <a:gridCol w="1224136"/>
                <a:gridCol w="93610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BÁSICA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SECUNDARIA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ESPINOSA ANGULO LILIANA PATRICIA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ROMERO YANEZ NAZLY ISABEL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2B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105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RUBY RODRÍGUEZ 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106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PUENTES ORTEGA ALBEIDA DE JESÚS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FUENTES CUELLO ALBERTO NICOLAS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ANAYA SIERRA MARY ELENA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2B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HOYOS TURCIO  NADIN JOSÉ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CRUZ BUSTAMANTE YULIETH  PAOLA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ALFREDO JOSE GONZALEZ PATERNINA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2AE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112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VELEZ ARIAS CARLOS IGNACIO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CORENA PÉREZ WILLIAM RAFAEL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114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BENITEZ DIAZ ELENA MARÍA (</a:t>
                      </a:r>
                      <a:r>
                        <a:rPr lang="es-CO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ERKLIN VELEZ</a:t>
                      </a:r>
                      <a:r>
                        <a:rPr lang="es-CO" sz="1200" b="1" u="none" strike="noStrike" dirty="0" smtClean="0">
                          <a:effectLst/>
                        </a:rPr>
                        <a:t>)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115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LÓPEZ CERVANTES ALBEIRO ENRIQUE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116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JIMÉNEZ MORENO EFRAÍN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3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048007"/>
              </p:ext>
            </p:extLst>
          </p:nvPr>
        </p:nvGraphicFramePr>
        <p:xfrm>
          <a:off x="251519" y="332656"/>
          <a:ext cx="8712970" cy="645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1437"/>
                <a:gridCol w="2628924"/>
                <a:gridCol w="1224136"/>
                <a:gridCol w="1080120"/>
                <a:gridCol w="1008112"/>
                <a:gridCol w="1224136"/>
                <a:gridCol w="93610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BÁSICA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SECUNDARIA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117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RUIZ ALVAREZ AMÍN RAFAEL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118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HOYOS TURCIOS MIGUEL ANTONIO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119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ARRIETA JARABA AMAURY  DE JESUS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2B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RANGEL MANCHEGO EDER DAVID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2C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121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BERTEL BEHAINE JUDITH DEL CARMEN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  <a:latin typeface="+mn-lt"/>
                        </a:rPr>
                        <a:t>KAREL  ESTHER</a:t>
                      </a:r>
                      <a:r>
                        <a:rPr lang="es-CO" sz="12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CO" sz="1200" b="1" u="none" strike="noStrike" dirty="0" smtClean="0">
                          <a:effectLst/>
                          <a:latin typeface="+mn-lt"/>
                        </a:rPr>
                        <a:t>ANGARITA CARRASCAL</a:t>
                      </a:r>
                      <a:endParaRPr lang="es-CO" sz="1200" u="none" dirty="0" smtClean="0"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DANIEL DAVID HERAZO VIERA 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124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RUBY SOFIA RODRIGUEZ TOVAR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JOSE MIGUEL FRANCO PERALTA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SONIA PATRICIA MARTINEZ MARTÍNEZ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NAYARITH LISETH CORENA MARTINEZ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2AE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LUZ PAOLA PEREIRA CARMONA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129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FATIMA DEL CARMEN UPARELA ALEMAN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130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NEVER  DE JESUS SUAREZ CONTRERAS</a:t>
                      </a:r>
                      <a:endParaRPr lang="es-CO" sz="1200" u="none" dirty="0" smtClean="0"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6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62843"/>
              </p:ext>
            </p:extLst>
          </p:nvPr>
        </p:nvGraphicFramePr>
        <p:xfrm>
          <a:off x="251519" y="332656"/>
          <a:ext cx="8712970" cy="593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1437"/>
                <a:gridCol w="2628924"/>
                <a:gridCol w="1224136"/>
                <a:gridCol w="1080120"/>
                <a:gridCol w="1008112"/>
                <a:gridCol w="1224136"/>
                <a:gridCol w="93610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BÁSICA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SECUNDARIA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SERGIO FLOREZ SEÑA</a:t>
                      </a:r>
                      <a:endParaRPr lang="es-CO" sz="12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dirty="0" smtClean="0"/>
                        <a:t>ROSIRIS GÓMEZ SANTOS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133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dirty="0" smtClean="0"/>
                        <a:t>SALAS JAVIER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5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5376"/>
              </p:ext>
            </p:extLst>
          </p:nvPr>
        </p:nvGraphicFramePr>
        <p:xfrm>
          <a:off x="251519" y="332656"/>
          <a:ext cx="8712970" cy="5882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1437"/>
                <a:gridCol w="2628924"/>
                <a:gridCol w="1224136"/>
                <a:gridCol w="1080120"/>
                <a:gridCol w="1008112"/>
                <a:gridCol w="1224136"/>
                <a:gridCol w="93610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PROGRAMA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DE FORMACIÓN COMPLEMENTARIA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134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MONTERROZA MONTES VIVIANA MARGARITA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2BM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135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PARRA DOMÍNGUEZ FELIX JOSÉ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136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 dirty="0" smtClean="0">
                          <a:effectLst/>
                        </a:rPr>
                        <a:t>TENORIO TRONCOSO MARITZA JULIET</a:t>
                      </a:r>
                      <a:endParaRPr lang="es-CO" sz="1200" b="1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TORRES BALMACEDA BEATRIZ LUCÍLA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138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RINCON CAMPO HILDA PATRICIA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smtClean="0">
                          <a:solidFill>
                            <a:schemeClr val="tx1"/>
                          </a:solidFill>
                        </a:rPr>
                        <a:t>2A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MENDOZA DIAZ DAVID JOSE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WILFRIDO MUÑOZ JULIO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2AE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JORGE ELIECER VELASCO LARA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RAMOS ECHEVERRÍA NEISA MARÍA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smtClean="0">
                          <a:solidFill>
                            <a:schemeClr val="tx1"/>
                          </a:solidFill>
                        </a:rPr>
                        <a:t>143</a:t>
                      </a:r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200" b="1" dirty="0" smtClean="0"/>
                        <a:t>DORA HERNÁNDEZ</a:t>
                      </a:r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19672" y="33265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INSTITUCIÓN EDUCATIVA NORMAL SUPERIOR DE SINCELEJO</a:t>
            </a:r>
          </a:p>
          <a:p>
            <a:pPr algn="ctr"/>
            <a:r>
              <a:rPr lang="es-CO" u="sng" dirty="0" smtClean="0"/>
              <a:t>DISTRIBUCIÓN DEL TALENTO HUMANO  </a:t>
            </a:r>
            <a:endParaRPr lang="es-CO" u="sng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10956"/>
              </p:ext>
            </p:extLst>
          </p:nvPr>
        </p:nvGraphicFramePr>
        <p:xfrm>
          <a:off x="649615" y="1484784"/>
          <a:ext cx="8208913" cy="4582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1656184"/>
                <a:gridCol w="1152128"/>
                <a:gridCol w="1080120"/>
                <a:gridCol w="1080120"/>
                <a:gridCol w="1368152"/>
                <a:gridCol w="1296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DIRECTIVOS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DOCENTES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GUIDO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NEL PEREZ DÍAZ (RECTOR)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SAMIR SIERRA (COORDINADOR)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SIXTA MONTES (COORDINADORA)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CECILIA VERGARA (COORDINADORA)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JUAN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CARLOS ARRIETA (COORDINADOR)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Docente </a:t>
                      </a:r>
                      <a:r>
                        <a:rPr lang="es-CO" sz="1200" b="1" dirty="0" err="1" smtClean="0">
                          <a:solidFill>
                            <a:schemeClr val="tx1"/>
                          </a:solidFill>
                        </a:rPr>
                        <a:t>Policarpa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Coordinación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en la I.E.N.S.S: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OSWALDO GÓMEZ (COORDINADOR)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ELDUBINA AGUAS (COORDINADORA)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NAPOLEÓN GARRIDO (COORDINADOR)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63295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260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403769"/>
              </p:ext>
            </p:extLst>
          </p:nvPr>
        </p:nvGraphicFramePr>
        <p:xfrm>
          <a:off x="467544" y="1124744"/>
          <a:ext cx="8208913" cy="5313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1656184"/>
                <a:gridCol w="1152128"/>
                <a:gridCol w="1080120"/>
                <a:gridCol w="1080120"/>
                <a:gridCol w="1368152"/>
                <a:gridCol w="1296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PREESCOLAR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URZOLA ALVIZ MATILDE JOSEFINA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GARCÍA MENDOZA YASMÍN DEL ROSARIO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FERNÁNDEZ RACINE ANA ESTELA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smtClean="0">
                          <a:solidFill>
                            <a:schemeClr val="tx1"/>
                          </a:solidFill>
                        </a:rPr>
                        <a:t>1A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SEQUEA SUÁREZ MARY LUZ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JAIRENY LUCIA ROMERO SOLANO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DE LA OSSA PIZARRO AMPARO DEL ROSARIO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PAJARO LOPEZ INGRID MARIA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smtClean="0">
                          <a:solidFill>
                            <a:schemeClr val="tx1"/>
                          </a:solidFill>
                        </a:rPr>
                        <a:t>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VALDERRAMA URZOLA BETTY CECILIA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CONTRERAS  OVIEDO MARIELA DEL PILAR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BENÍTEZ DÍAZ KATHERINE STELLA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2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46" y="116632"/>
            <a:ext cx="963295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80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276708"/>
              </p:ext>
            </p:extLst>
          </p:nvPr>
        </p:nvGraphicFramePr>
        <p:xfrm>
          <a:off x="611560" y="260648"/>
          <a:ext cx="8208913" cy="6141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1872208"/>
                <a:gridCol w="936104"/>
                <a:gridCol w="1080120"/>
                <a:gridCol w="1080120"/>
                <a:gridCol w="1368152"/>
                <a:gridCol w="1296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B. PRIMARIA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dirty="0" smtClean="0">
                          <a:effectLst/>
                          <a:latin typeface="+mn-lt"/>
                        </a:rPr>
                        <a:t>FANNY</a:t>
                      </a:r>
                      <a:r>
                        <a:rPr lang="es-CO" sz="1200" b="1" i="0" u="none" strike="noStrike" baseline="0" dirty="0" smtClean="0">
                          <a:effectLst/>
                          <a:latin typeface="+mn-lt"/>
                        </a:rPr>
                        <a:t> ZABALA TÁMARA</a:t>
                      </a:r>
                      <a:endParaRPr lang="es-CO" sz="1200" b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dirty="0" smtClean="0">
                          <a:effectLst/>
                          <a:latin typeface="+mn-lt"/>
                        </a:rPr>
                        <a:t>ALEXANDER TANGARIFE</a:t>
                      </a:r>
                      <a:endParaRPr lang="es-CO" sz="1200" b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dirty="0" smtClean="0">
                          <a:effectLst/>
                          <a:latin typeface="+mn-lt"/>
                        </a:rPr>
                        <a:t>HUBER DAVID</a:t>
                      </a:r>
                      <a:r>
                        <a:rPr lang="es-CO" sz="12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CO" sz="1200" b="1" i="0" u="none" strike="noStrike" dirty="0" smtClean="0">
                          <a:effectLst/>
                          <a:latin typeface="+mn-lt"/>
                        </a:rPr>
                        <a:t> MERCADO CONTRERAS</a:t>
                      </a:r>
                      <a:endParaRPr lang="es-CO" sz="1200" b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dirty="0" smtClean="0"/>
                        <a:t>SONIA SOLAR FUENTES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2DE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dirty="0" smtClean="0"/>
                        <a:t>LUZ CARIME ROMERO 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YONIS LOPEZ DE LA OSSA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MARTÍNEZ MONTERROZA LUZMILA ISABEL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DIAZ    OVIEDO   YINA   MARÍA  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PABLO GONZALEZ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PÉREZ CORRALES ANALILA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RUIZ DE PÉREZ ELVIRA DE LAS MERCEDES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ALMANZA CAMPO KATIA JOSEFINA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7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55062"/>
              </p:ext>
            </p:extLst>
          </p:nvPr>
        </p:nvGraphicFramePr>
        <p:xfrm>
          <a:off x="539552" y="332656"/>
          <a:ext cx="8208913" cy="6228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1800200"/>
                <a:gridCol w="1008112"/>
                <a:gridCol w="1080120"/>
                <a:gridCol w="1080120"/>
                <a:gridCol w="1368152"/>
                <a:gridCol w="1296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B. PRIMARIA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MENDOZA PUERTA ANA MARIA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2B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AVILA  CABARCAS PATRICIA 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ARRIETA CERVERA ZULLY ROSARIO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DEMOYA MADARIAGA NANCY DE JESÚS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SALGADO SERRANO LESLIE DEL CARMEN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CHIMÁ DE ROSALES ELVIRA ISABEL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TAFUR CORONADO PIEDAD DE JESÚS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BARRIOS DE HOYOS LILIANA SOFÍA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MONTES SALAZAR CLARETH DEL SOCORRO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VERGARA ARÉVALO ANA REBECA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PÉREZ HERNÁNDEZ CARLOS JULIO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MARTINEZ DE LA ESPRIELLA LIN FABIAN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2BE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8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53411"/>
              </p:ext>
            </p:extLst>
          </p:nvPr>
        </p:nvGraphicFramePr>
        <p:xfrm>
          <a:off x="179511" y="332656"/>
          <a:ext cx="8784978" cy="6228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6490"/>
                <a:gridCol w="2263831"/>
                <a:gridCol w="1224136"/>
                <a:gridCol w="1008112"/>
                <a:gridCol w="1008112"/>
                <a:gridCol w="1277195"/>
                <a:gridCol w="138710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B.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PRIMARIA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VILLADIEGO MONTERROZA MARÍA CONSUELO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ROMERO VERGARA EMILIA DEL CARMEN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BLANCO VITOLA LUZ CELYS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PARRA DOMINGUEZ ROSA MARCELA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ARROYO SANTOS IRINA ORIOLA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MARTÍNEZ VALDERRAMA MARIELA DE JESÚS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NIDIA DOMINGA PABÓN VALERO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URZOLA PACHECO MARUJA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ROMERO NAVARRO BEATRIZ ELENA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BELLO BLANCO LEDIS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ROMERO NARVAEZ CANDELARIA PATRICIA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TANGARIFE SALAZAR YULIETH KARINA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2BE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853546"/>
              </p:ext>
            </p:extLst>
          </p:nvPr>
        </p:nvGraphicFramePr>
        <p:xfrm>
          <a:off x="539552" y="332656"/>
          <a:ext cx="8208913" cy="4038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2664296"/>
                <a:gridCol w="936104"/>
                <a:gridCol w="936104"/>
                <a:gridCol w="936104"/>
                <a:gridCol w="1224136"/>
                <a:gridCol w="93610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B. PRIMARIA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BARRIOS LAGUNA ANA CECILIA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SUÁREZ MORALES MARÍA DEL ROSARIO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GÓMEZ PUPO MARTHA VIRGINIA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DE LA  OSSA SALCEDO ELSA LUCIA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TATIS  BENÍTEZ GREGORIA CANDELARIA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ESTEBANA MARIA CONTRERAS YEPEZ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dirty="0" smtClean="0">
                          <a:effectLst/>
                          <a:latin typeface="+mn-lt"/>
                        </a:rPr>
                        <a:t>DAILESTER PEREZ PALENCIA (REEMPLAZÓ</a:t>
                      </a:r>
                      <a:r>
                        <a:rPr lang="es-CO" sz="1200" b="1" i="0" u="none" strike="noStrike" baseline="0" dirty="0" smtClean="0">
                          <a:effectLst/>
                          <a:latin typeface="+mn-lt"/>
                        </a:rPr>
                        <a:t> A ROSA MARTÍNEZ)</a:t>
                      </a:r>
                      <a:endParaRPr lang="es-CO" sz="1200" u="none" dirty="0" smtClean="0"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94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098355"/>
              </p:ext>
            </p:extLst>
          </p:nvPr>
        </p:nvGraphicFramePr>
        <p:xfrm>
          <a:off x="251520" y="548680"/>
          <a:ext cx="8712970" cy="56669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1437"/>
                <a:gridCol w="2628923"/>
                <a:gridCol w="1224136"/>
                <a:gridCol w="936104"/>
                <a:gridCol w="1008112"/>
                <a:gridCol w="1296144"/>
                <a:gridCol w="100811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B. SECUNDARIA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Y MEDIA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ROBLES ANAYA MIRTA MARIA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MEZA CONTRERAS DIANA LUZ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HERAZO MORALES REINALDO ANTONIO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BENITEZ PÉREZ VICTOR ALFONSO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MEZA BOHORQUEZ ARLET CRISTINA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SALGADO MONTES ROSA DEL CRISTO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MONTERO BENITEZ JAIME RAFAEL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MEDRANO VILLALBA JORGE LUIS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MERLANO OLIVERO ALEJANDRO DARÍO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0568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u="none" strike="noStrike" dirty="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BARRAGAN  SEVILLA VICTOR HUGO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2AM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u="none" strike="noStrike" dirty="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SILVA HERNÁNDEZ LUCY STELLA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SANJUANELO BUSTAMANTE MARY ROSA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4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217282"/>
              </p:ext>
            </p:extLst>
          </p:nvPr>
        </p:nvGraphicFramePr>
        <p:xfrm>
          <a:off x="539552" y="332656"/>
          <a:ext cx="8208913" cy="590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2520280"/>
                <a:gridCol w="1152128"/>
                <a:gridCol w="936104"/>
                <a:gridCol w="1008112"/>
                <a:gridCol w="1152128"/>
                <a:gridCol w="86409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1278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DECRETO 2277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B. SECUNDARIA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</a:rPr>
                        <a:t> Y MEDIA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PROPIEDAD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ENCARGO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P. PRUEBA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SOTO MONSALVO MERCEDES MARÍA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CONTRERAS CASTILLO MARIBEL DE JESUS</a:t>
                      </a:r>
                      <a:endParaRPr lang="es-CO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PINEDA MEJIA YENIS PAOLA (</a:t>
                      </a:r>
                      <a:r>
                        <a:rPr lang="es-CO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LINETH DIAZ)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GALINDO BADEL CARMELA ISABEL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2A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ALDANA </a:t>
                      </a:r>
                      <a:r>
                        <a:rPr lang="es-CO" sz="1200" b="1" u="none" strike="noStrike" dirty="0" err="1" smtClean="0">
                          <a:effectLst/>
                        </a:rPr>
                        <a:t>ALDANA</a:t>
                      </a:r>
                      <a:r>
                        <a:rPr lang="es-CO" sz="1200" b="1" u="none" strike="noStrike" dirty="0" smtClean="0">
                          <a:effectLst/>
                        </a:rPr>
                        <a:t> NOEL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FLÓREZ RICARDO FILOMENA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ALDANA TEJADA ANASTACIA ISABEL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PEROZA CONTRERAS PATRICIA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TATIANA MONTERROZA ORTEGA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ARROYO OSORIO EVERLIDES DEL CARMEN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NAYARITH </a:t>
                      </a:r>
                      <a:r>
                        <a:rPr lang="es-CO" sz="1200" b="1" u="none" strike="noStrike" baseline="0" dirty="0" smtClean="0">
                          <a:effectLst/>
                        </a:rPr>
                        <a:t> CORENA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77</a:t>
                      </a:r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>
                          <a:effectLst/>
                        </a:rPr>
                        <a:t>FUENTES JULIO ESTHER MARGARITA</a:t>
                      </a:r>
                      <a:endParaRPr lang="es-CO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1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1230</Words>
  <Application>Microsoft Office PowerPoint</Application>
  <PresentationFormat>Presentación en pantalla (4:3)</PresentationFormat>
  <Paragraphs>612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</dc:creator>
  <cp:lastModifiedBy>Maritza</cp:lastModifiedBy>
  <cp:revision>31</cp:revision>
  <dcterms:created xsi:type="dcterms:W3CDTF">2015-10-11T19:49:38Z</dcterms:created>
  <dcterms:modified xsi:type="dcterms:W3CDTF">2015-11-16T00:33:29Z</dcterms:modified>
</cp:coreProperties>
</file>