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69" r:id="rId17"/>
    <p:sldId id="270" r:id="rId18"/>
    <p:sldId id="273" r:id="rId19"/>
    <p:sldId id="276" r:id="rId20"/>
    <p:sldId id="278" r:id="rId21"/>
    <p:sldId id="279" r:id="rId22"/>
    <p:sldId id="281" r:id="rId23"/>
    <p:sldId id="283" r:id="rId24"/>
    <p:sldId id="286" r:id="rId25"/>
    <p:sldId id="310" r:id="rId26"/>
    <p:sldId id="287" r:id="rId27"/>
    <p:sldId id="289" r:id="rId28"/>
    <p:sldId id="295" r:id="rId29"/>
    <p:sldId id="292" r:id="rId30"/>
    <p:sldId id="306" r:id="rId31"/>
    <p:sldId id="296" r:id="rId32"/>
    <p:sldId id="297" r:id="rId33"/>
    <p:sldId id="305" r:id="rId34"/>
    <p:sldId id="304" r:id="rId35"/>
    <p:sldId id="303" r:id="rId36"/>
    <p:sldId id="298" r:id="rId37"/>
    <p:sldId id="299" r:id="rId38"/>
    <p:sldId id="300" r:id="rId39"/>
    <p:sldId id="301" r:id="rId40"/>
    <p:sldId id="302" r:id="rId41"/>
    <p:sldId id="308" r:id="rId4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1518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F04-8E60-4B03-A3F2-7912F458E8FA}" type="datetimeFigureOut">
              <a:rPr lang="es-CO" smtClean="0"/>
              <a:t>29/12/2015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04E9-F04A-4789-BC04-7A4F24E27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49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F04-8E60-4B03-A3F2-7912F458E8FA}" type="datetimeFigureOut">
              <a:rPr lang="es-CO" smtClean="0"/>
              <a:t>29/12/2015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04E9-F04A-4789-BC04-7A4F24E27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364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F04-8E60-4B03-A3F2-7912F458E8FA}" type="datetimeFigureOut">
              <a:rPr lang="es-CO" smtClean="0"/>
              <a:t>29/12/2015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04E9-F04A-4789-BC04-7A4F24E27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049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F04-8E60-4B03-A3F2-7912F458E8FA}" type="datetimeFigureOut">
              <a:rPr lang="es-CO" smtClean="0"/>
              <a:t>29/12/2015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04E9-F04A-4789-BC04-7A4F24E27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9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F04-8E60-4B03-A3F2-7912F458E8FA}" type="datetimeFigureOut">
              <a:rPr lang="es-CO" smtClean="0"/>
              <a:t>29/12/2015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04E9-F04A-4789-BC04-7A4F24E27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469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F04-8E60-4B03-A3F2-7912F458E8FA}" type="datetimeFigureOut">
              <a:rPr lang="es-CO" smtClean="0"/>
              <a:t>29/12/2015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04E9-F04A-4789-BC04-7A4F24E27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330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F04-8E60-4B03-A3F2-7912F458E8FA}" type="datetimeFigureOut">
              <a:rPr lang="es-CO" smtClean="0"/>
              <a:t>29/12/2015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04E9-F04A-4789-BC04-7A4F24E27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246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F04-8E60-4B03-A3F2-7912F458E8FA}" type="datetimeFigureOut">
              <a:rPr lang="es-CO" smtClean="0"/>
              <a:t>29/12/2015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04E9-F04A-4789-BC04-7A4F24E27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766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F04-8E60-4B03-A3F2-7912F458E8FA}" type="datetimeFigureOut">
              <a:rPr lang="es-CO" smtClean="0"/>
              <a:t>29/12/2015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04E9-F04A-4789-BC04-7A4F24E27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65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F04-8E60-4B03-A3F2-7912F458E8FA}" type="datetimeFigureOut">
              <a:rPr lang="es-CO" smtClean="0"/>
              <a:t>29/12/2015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04E9-F04A-4789-BC04-7A4F24E27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599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F04-8E60-4B03-A3F2-7912F458E8FA}" type="datetimeFigureOut">
              <a:rPr lang="es-CO" smtClean="0"/>
              <a:t>29/12/2015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04E9-F04A-4789-BC04-7A4F24E27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812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46F04-8E60-4B03-A3F2-7912F458E8FA}" type="datetimeFigureOut">
              <a:rPr lang="es-CO" smtClean="0"/>
              <a:t>29/12/2015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D04E9-F04A-4789-BC04-7A4F24E27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190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INSTITUCIÓN EDUCATIVA NORMAL SUPERIOR DE SINCELEJO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1752600"/>
          </a:xfrm>
        </p:spPr>
        <p:txBody>
          <a:bodyPr/>
          <a:lstStyle/>
          <a:p>
            <a:r>
              <a:rPr lang="es-CO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5300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763239"/>
              </p:ext>
            </p:extLst>
          </p:nvPr>
        </p:nvGraphicFramePr>
        <p:xfrm>
          <a:off x="481646" y="1412776"/>
          <a:ext cx="8050793" cy="2748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GONZÁLEZ  DENIS DEL CARMEN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En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Básica con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Ënfasis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en C. Naturales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PUENTES ORTEGA ALBEIDA DE JESÚS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Bàsica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, énfasis Cien.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Nat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ANAYA SIERRA MARY ELENA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en Básica Primaria, énfasis Ciencias Naturales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600" b="1" dirty="0" smtClean="0"/>
                        <a:t>LA I.E. CUENTA CON 3 DOCENTES. LICENCIADOS</a:t>
                      </a:r>
                      <a:r>
                        <a:rPr lang="es-CO" sz="1600" b="1" baseline="0" dirty="0" smtClean="0"/>
                        <a:t> EN EDUCACIÓN BÁSICA CON ENFASIS EN C. NATURALES</a:t>
                      </a:r>
                      <a:endParaRPr lang="es-CO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728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12849"/>
              </p:ext>
            </p:extLst>
          </p:nvPr>
        </p:nvGraphicFramePr>
        <p:xfrm>
          <a:off x="481646" y="1412776"/>
          <a:ext cx="8050793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RUBY RODRÍGUEZ  TOVAR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Química</a:t>
                      </a:r>
                      <a:r>
                        <a:rPr lang="es-CO" sz="1000" baseline="0" dirty="0" smtClean="0"/>
                        <a:t> </a:t>
                      </a:r>
                      <a:r>
                        <a:rPr lang="es-CO" sz="1000" baseline="0" dirty="0" err="1" smtClean="0"/>
                        <a:t>Farmaceútica</a:t>
                      </a:r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CUENTA CON UNA QUÍMICA FARMACEÚTICA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913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90874"/>
              </p:ext>
            </p:extLst>
          </p:nvPr>
        </p:nvGraphicFramePr>
        <p:xfrm>
          <a:off x="481646" y="1412776"/>
          <a:ext cx="8050793" cy="2839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CRUZ BUSTAMANTE YULIETH  PAOLA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Básica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Enfasis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en Tecnología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TATIS  BENÍTEZ GREGORIA CANDELARIA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Básica con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enfasis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Tec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e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Informatica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PAJARO LOPEZ INGRI MARIA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Tecnóloga en Informática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GÓMEZ  RODRIGUEZ  OSWALDO ANTONIO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En 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con Énfasis en Áreas Tecnológicas</a:t>
                      </a:r>
                      <a:endParaRPr lang="es-CO" sz="10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CUENTA CON 3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LICENCIADOS EN BÁSICA CON ÉNFASIS EN TECNOLOGÍA . Y 1 (UN) DOCENTE TECNOLÓGICA  EN INFORMÁTICA</a:t>
                      </a:r>
                      <a:endParaRPr lang="es-CO" sz="14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854625"/>
              </p:ext>
            </p:extLst>
          </p:nvPr>
        </p:nvGraphicFramePr>
        <p:xfrm>
          <a:off x="481647" y="4509120"/>
          <a:ext cx="8050793" cy="1407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FRANCO PERALTA JOSE MIGUEL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Ingeniero de Sistemas 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ADEMÁS DE UN</a:t>
                      </a:r>
                      <a:r>
                        <a:rPr lang="es-CO" sz="18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INGENIERO DE SISTEMAS</a:t>
                      </a:r>
                      <a:endParaRPr lang="es-CO" sz="18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712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599699"/>
              </p:ext>
            </p:extLst>
          </p:nvPr>
        </p:nvGraphicFramePr>
        <p:xfrm>
          <a:off x="481646" y="1412776"/>
          <a:ext cx="8050793" cy="1833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PEÑA CORONADO ELKIN DE JESÚS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en Ciencias Agropecuarias 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MARTINEZ DE LA ESPRIELLA LIN FABIAN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Educac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énfasis ciencias agropecuarias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CUENTA CON DOS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(2) LICENCIADO EN CIENCIAS AGROPECUARIAS</a:t>
                      </a:r>
                      <a:endParaRPr lang="es-CO" sz="14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06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0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336079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37008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98474"/>
              </p:ext>
            </p:extLst>
          </p:nvPr>
        </p:nvGraphicFramePr>
        <p:xfrm>
          <a:off x="467544" y="908720"/>
          <a:ext cx="8050793" cy="5186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DOMÍNGUEZ ARROYO JORGE LUIS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Licenciado </a:t>
                      </a:r>
                      <a:r>
                        <a:rPr lang="es-CO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Cienc</a:t>
                      </a:r>
                      <a:r>
                        <a:rPr lang="es-C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Sociales y Económicas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PALENCIA MORALES PATRICIA DE JESÚS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Licenciado Ciencias Sociales y Económicas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FERIA ARCHIBOLD RAFAEL ANGEL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Licenciado Ciencias Sociales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ROMERO HERNANDEZ NESTOR FRANCISCO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Ciencias Sociales y Económicas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SOLÓRZANO GÓMEZ RAFAEL ENRIQUE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Ciencias Sociales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TAMAYO BANQUET CIELO DE JESÚS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Ciencias Sociales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GUEVARA GONZÁLEZ NÉSTOR RAMÓN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Ciencias Sociales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POLO VEGA MERY IBETH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Ciencias Sociales 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MENESES DE DÍAZ OMAIRA ISABEL</a:t>
                      </a:r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Ciencias Sociales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CASTRO DE CANCHILA ELSA CRISTINA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Ciencias Sociales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VIDES QUIROZ LAZARO DE JESUS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Ciencias Sociales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099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022742"/>
              </p:ext>
            </p:extLst>
          </p:nvPr>
        </p:nvGraphicFramePr>
        <p:xfrm>
          <a:off x="481646" y="1412776"/>
          <a:ext cx="8050793" cy="4683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BELEÑO OSPINO YAMILE DE JESÚS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Ciencias Sociales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LA I.E. CUENTA CON 12 DOCENTES</a:t>
                      </a:r>
                      <a:r>
                        <a:rPr lang="es-CO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LICENCIADOS EN CIENCIAS SOCIALES</a:t>
                      </a:r>
                      <a:endParaRPr lang="es-CO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507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634788"/>
              </p:ext>
            </p:extLst>
          </p:nvPr>
        </p:nvGraphicFramePr>
        <p:xfrm>
          <a:off x="481646" y="1412776"/>
          <a:ext cx="8050793" cy="2931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TORRES SOTO ALFONSO ENRIQUE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Filosofía  e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Hria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de la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Educac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RAMÍREZ BERMÚDEZ MARÍA CECILIA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Filosofía y Letras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VILLADIEGO MONTERROZA MARÍA CONSUELO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Filosofía e Historia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CUENTA CON 2 DOCENTES LICENCIADOS EN FILO´SOFÍA</a:t>
                      </a:r>
                      <a:r>
                        <a:rPr lang="es-CO" sz="16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E HISTRORIA. UN (1) DOCENTE CON LICENCIATURA EN FILOSOFÍA Y LETRAS.</a:t>
                      </a:r>
                      <a:endParaRPr lang="es-CO" sz="16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642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71985"/>
              </p:ext>
            </p:extLst>
          </p:nvPr>
        </p:nvGraphicFramePr>
        <p:xfrm>
          <a:off x="481646" y="1412776"/>
          <a:ext cx="8050793" cy="189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JIMENEZ MEZA EUGENIO MANUEL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Ciencias Religiosas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MARTÍNEZ MONTERROZA LUZMILA ISABEL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Educación Religiosa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I.E. CUENTA CON UN (1) DOCENTELICENCIADO EN CIENCIAS RELIGIOSAS Y UNO (1) EN EDUCACIÓN RELIGIOSA</a:t>
                      </a:r>
                      <a:endParaRPr lang="es-CO" sz="14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713141"/>
              </p:ext>
            </p:extLst>
          </p:nvPr>
        </p:nvGraphicFramePr>
        <p:xfrm>
          <a:off x="481647" y="3573016"/>
          <a:ext cx="8050793" cy="1137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VARGAS NUÑEZ DARLY LUZ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en Teología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Y UNA DOCENTE LICENCIADA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EN TEOLOGÍA</a:t>
                      </a:r>
                      <a:endParaRPr lang="es-CO" sz="14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566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0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486663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268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276952"/>
              </p:ext>
            </p:extLst>
          </p:nvPr>
        </p:nvGraphicFramePr>
        <p:xfrm>
          <a:off x="755576" y="847982"/>
          <a:ext cx="8050793" cy="4704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1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PAVA BUELVAS JANNET DEL CARMEN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Español y Literatura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2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VERGARA CHAVEZ JORGE LUIS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 Español y Literatura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3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GALINDO BADEL CARMELA ISABEL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Español y Literatura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4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RAMOS ECHEVERRÍA NEISA MARÍA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Español y Literatura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5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MARTÍNEZ </a:t>
                      </a:r>
                      <a:r>
                        <a:rPr lang="es-CO" sz="9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MARTÍNEZ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SONIA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Licenciada en Español y Literatura </a:t>
                      </a: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6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FATIMA DEL CARMEN UPARELA ALEMAN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Lic. LENGUA CASTELLANA Y COMUNICACIÓN</a:t>
                      </a: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900" b="1" u="none" strike="noStrike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7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PINEDA     YENIS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Lengua </a:t>
                      </a:r>
                      <a:r>
                        <a:rPr lang="es-CO" sz="9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Castallana</a:t>
                      </a: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8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MARTÍNEZ VALDERRAMA MARIELA DE JESÚS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Español y Literatura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9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YONIS LOPEZ DE LA OSSA 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Lic. Lengua Castellana y Comunicación</a:t>
                      </a: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CUENTA CON 7 DOCENTES LICENCIADOS EN ESPAÑOL Y LITERATURA Y DOS (2) LIC. LENGUA CASTELLANA Y COMUNICACIÓN.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069167"/>
              </p:ext>
            </p:extLst>
          </p:nvPr>
        </p:nvGraphicFramePr>
        <p:xfrm>
          <a:off x="827584" y="5719189"/>
          <a:ext cx="8050793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No.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DOCENTES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TÍTULOS</a:t>
                      </a:r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1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OLIVEROS LAMBRAÑO ALEJANDRINA DEL CARMEN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Lingüística Literatura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ADEMÁS DE UNA DOCENTE LICENCIADA</a:t>
                      </a:r>
                      <a:r>
                        <a:rPr lang="es-CO" sz="1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EN LINGÜÍSTICA LITERATURA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07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169067"/>
              </p:ext>
            </p:extLst>
          </p:nvPr>
        </p:nvGraphicFramePr>
        <p:xfrm>
          <a:off x="481646" y="1412776"/>
          <a:ext cx="8050793" cy="1285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HERNÁNDEZ ALVAREZ DORA AIDA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Español y Francés 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Y UNA DOCENTE LICENCIADA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EN ESPAÑOL Y FRANCÉS</a:t>
                      </a:r>
                      <a:endParaRPr lang="es-CO" sz="14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955806"/>
              </p:ext>
            </p:extLst>
          </p:nvPr>
        </p:nvGraphicFramePr>
        <p:xfrm>
          <a:off x="514904" y="3356992"/>
          <a:ext cx="8050793" cy="2687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TANGARIFE SALAZAR YULIETH KARINA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Educación Básica con énfasis en Humanidades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BLANCO VITOLA LUZ CELYS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B.Primaria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, énfasis Lengua Castellana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MENDOZA PUERTA ANA MARIA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/>
                        </a:rPr>
                        <a:t>Lic.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Verdana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/>
                        </a:rPr>
                        <a:t>. Bas.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Verdana"/>
                        </a:rPr>
                        <a:t>enf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/>
                        </a:rPr>
                        <a:t>. Lengua Castellana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Y CON TRES (3) DOCENTES LICENCIADAS EN EDUCACIÓN</a:t>
                      </a:r>
                      <a:r>
                        <a:rPr lang="es-CO" sz="16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BÁSICA CON ÉNFASIS EN LENGUA CASTELLANA.</a:t>
                      </a:r>
                      <a:endParaRPr lang="es-CO" sz="16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32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302460"/>
              </p:ext>
            </p:extLst>
          </p:nvPr>
        </p:nvGraphicFramePr>
        <p:xfrm>
          <a:off x="683568" y="1124744"/>
          <a:ext cx="7762761" cy="54337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2009"/>
                <a:gridCol w="4503165"/>
                <a:gridCol w="2587587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C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DOCENTES</a:t>
                      </a:r>
                      <a:endParaRPr lang="es-C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TÍTULOS</a:t>
                      </a:r>
                      <a:endParaRPr lang="es-C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65264">
                <a:tc>
                  <a:txBody>
                    <a:bodyPr/>
                    <a:lstStyle/>
                    <a:p>
                      <a:pPr algn="just"/>
                      <a:r>
                        <a:rPr lang="es-CO" sz="9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9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O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PÉREZ DÍAZ GUIDO 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NEL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Lic. Biología y Química</a:t>
                      </a:r>
                    </a:p>
                    <a:p>
                      <a:pPr algn="just"/>
                      <a:endParaRPr lang="es-C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just"/>
                      <a:r>
                        <a:rPr lang="es-CO" sz="9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9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MARTÍNEZ LACOMBE MARTÍN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</a:t>
                      </a:r>
                      <a:r>
                        <a:rPr lang="es-CO" sz="9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Química y Biología</a:t>
                      </a:r>
                    </a:p>
                    <a:p>
                      <a:pPr algn="just"/>
                      <a:endParaRPr lang="es-C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4056">
                <a:tc>
                  <a:txBody>
                    <a:bodyPr/>
                    <a:lstStyle/>
                    <a:p>
                      <a:pPr algn="just"/>
                      <a:r>
                        <a:rPr lang="es-CO" sz="9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9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ACOSTA YANEZ LÁCIDES MANUEL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Lic. Biología y química</a:t>
                      </a:r>
                      <a:endParaRPr lang="es-C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6328">
                <a:tc>
                  <a:txBody>
                    <a:bodyPr/>
                    <a:lstStyle/>
                    <a:p>
                      <a:pPr algn="just"/>
                      <a:r>
                        <a:rPr lang="es-CO" sz="9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9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ESPINOSA ANGULO LILIANA PATRICIA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Química y Biología</a:t>
                      </a:r>
                    </a:p>
                    <a:p>
                      <a:pPr algn="just"/>
                      <a:endParaRPr lang="es-C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2880">
                <a:tc>
                  <a:txBody>
                    <a:bodyPr/>
                    <a:lstStyle/>
                    <a:p>
                      <a:pPr algn="just"/>
                      <a:r>
                        <a:rPr lang="es-CO" sz="9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9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ROMERO YANEZ NAZLY ISABEL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</a:t>
                      </a:r>
                      <a:r>
                        <a:rPr lang="es-CO" sz="9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Quìmica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y </a:t>
                      </a:r>
                      <a:r>
                        <a:rPr lang="es-CO" sz="9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Biologìa</a:t>
                      </a: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2880">
                <a:tc>
                  <a:txBody>
                    <a:bodyPr/>
                    <a:lstStyle/>
                    <a:p>
                      <a:pPr algn="just"/>
                      <a:r>
                        <a:rPr lang="es-CO" sz="9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O" sz="9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FUENTES CUELLO ALBERTO NICOLAS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En Química y Biología</a:t>
                      </a:r>
                    </a:p>
                    <a:p>
                      <a:pPr algn="just"/>
                      <a:endParaRPr lang="es-C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2880">
                <a:tc>
                  <a:txBody>
                    <a:bodyPr/>
                    <a:lstStyle/>
                    <a:p>
                      <a:pPr algn="just"/>
                      <a:r>
                        <a:rPr lang="es-CO" sz="9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9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HOYOS TURCIO  NADIN JOSÉ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Biología y Química</a:t>
                      </a:r>
                    </a:p>
                    <a:p>
                      <a:pPr algn="just"/>
                      <a:endParaRPr lang="es-C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2880">
                <a:tc>
                  <a:txBody>
                    <a:bodyPr/>
                    <a:lstStyle/>
                    <a:p>
                      <a:pPr algn="just"/>
                      <a:r>
                        <a:rPr lang="es-CO" sz="9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9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TENORIO</a:t>
                      </a:r>
                      <a:r>
                        <a:rPr lang="es-CO" sz="9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TRONCOSO MARITZA JULIET</a:t>
                      </a: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Biología y Química. </a:t>
                      </a:r>
                      <a:r>
                        <a:rPr lang="es-CO" sz="9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Area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Mayor: Biología.</a:t>
                      </a:r>
                    </a:p>
                    <a:p>
                      <a:pPr algn="just"/>
                      <a:endParaRPr lang="es-C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2880">
                <a:tc>
                  <a:txBody>
                    <a:bodyPr/>
                    <a:lstStyle/>
                    <a:p>
                      <a:pPr algn="just"/>
                      <a:endParaRPr lang="es-CO" sz="9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s-C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institución cuenta con 8 profesionales </a:t>
                      </a:r>
                      <a:r>
                        <a:rPr lang="es-CO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liceniados</a:t>
                      </a:r>
                      <a:r>
                        <a:rPr lang="es-C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Biología y Química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913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871605"/>
              </p:ext>
            </p:extLst>
          </p:nvPr>
        </p:nvGraphicFramePr>
        <p:xfrm>
          <a:off x="481646" y="1412776"/>
          <a:ext cx="8050793" cy="2138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FUENTES JULIO ESTHER MARGARITA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Primaria y Promoción de la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Comun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SALGADO SERRANO LESLIE DEL CARMEN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en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Bási.Prim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CUENTA CON DOS DOCENTES LICENCIADAS EN EDUCACIÓN BÁSICA PRIMARIA.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095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147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486663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96425"/>
              </p:ext>
            </p:extLst>
          </p:nvPr>
        </p:nvGraphicFramePr>
        <p:xfrm>
          <a:off x="481647" y="1065872"/>
          <a:ext cx="8050793" cy="5552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BENITEZ PÉREZ VICTOR ALFONSO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Educa.Básica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, énfasis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Educa.Artística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MEZA BOHORQUEZ ARLET CRISTINA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en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Básica con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enf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Educ.Artística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MONTERROZA MONTES VIVIANA MARGARITA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Educac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Básica, énfasis Artes Plásticas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PEREIRA CARMONA LUZ PAOLA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Lic. En  Educación  con énfasis en Educación Artística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SALGADO MONTES ROSA DEL CRISTO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Artes Plásticas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VERGARA ARÉVALO ANA REBECA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Educación énfasis en Educación Artística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ROMERO VERGARA EMILIA DEL CARMEN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Infantil, énfasis Artística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RUIZ DE PÉREZ ELVIRA DE LAS MERCEDES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Educación énfasis en Educación Artística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CUENTA CON 7 LICENCIADAS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EN EDUCACIÓN BÁSICA CON ÉNFASIS EN EDUCACIÓN ARTÍSTICA Y UNA CON ÉNFASIS EN ARTES PLÁSTICAS</a:t>
                      </a:r>
                      <a:endParaRPr lang="es-CO" sz="14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639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255960"/>
              </p:ext>
            </p:extLst>
          </p:nvPr>
        </p:nvGraphicFramePr>
        <p:xfrm>
          <a:off x="481646" y="1412776"/>
          <a:ext cx="8050793" cy="3571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MONTERO BENITEZ JAIME RAFAEL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 Educación Física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MEDRANO VILLALBA JORGE LUIS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Educación Física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MERLANO OLIVERO ALEJANDRO DARÍO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Educación Física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BARRAGAN  SEVILLA VICTOR HUGO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/>
                        </a:rPr>
                        <a:t>Lic. Educación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Verdana"/>
                        </a:rPr>
                        <a:t>Fisica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Verdana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Pablo</a:t>
                      </a:r>
                      <a:r>
                        <a:rPr lang="es-CO" sz="1000" b="1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González</a:t>
                      </a:r>
                      <a:endParaRPr lang="es-CO" sz="1000" b="1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 EDUCACIÓN BÁSICA CON ÉNFASIS EN EDUCACIÓN FÍSICA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CUENTA CON 4 DOCENTES CON LICENCIATURA EN EDUCACIÓN</a:t>
                      </a:r>
                      <a:r>
                        <a:rPr lang="es-CO" sz="16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FÍSICA. Y UN DOCENTE CON LICENCIATURA EN BÁSICA CON ÉNFASIS EN EDUCACIÓN FÍSICA</a:t>
                      </a:r>
                      <a:endParaRPr lang="es-CO" sz="16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072821"/>
              </p:ext>
            </p:extLst>
          </p:nvPr>
        </p:nvGraphicFramePr>
        <p:xfrm>
          <a:off x="502833" y="5157192"/>
          <a:ext cx="8050793" cy="139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No.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DOCENTES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TÍTULOS</a:t>
                      </a:r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1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SALAS MARTÍNEZ JAVIER ALEXANDER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Profesional de Ciencias del Deporte y la Actividad Física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ADEMÁS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DE UN PROFESIONAL DE CIENCIAS DEL DEPORTE Y LA ACTIVIDAD FÍSICA</a:t>
                      </a:r>
                      <a:endParaRPr lang="es-CO" sz="14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496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356914"/>
              </p:ext>
            </p:extLst>
          </p:nvPr>
        </p:nvGraphicFramePr>
        <p:xfrm>
          <a:off x="481647" y="1988840"/>
          <a:ext cx="8050793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SILVA HERNÁNDEZ LUCY STELLA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Psicopedagogía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SANJUANELO BUSTAMANTE MARY ROSA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en Psicopedagogía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SOTO MONSALVO MERCEDES MARÍA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en Psicopedagogía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CONTRERAS CASTILLO MARIBEL DE JESUS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Sicopedagogía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CUENTA CON 4 LICENCIADOS EN PSICOPEDAGOGÍA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663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45690"/>
              </p:ext>
            </p:extLst>
          </p:nvPr>
        </p:nvGraphicFramePr>
        <p:xfrm>
          <a:off x="481646" y="1412776"/>
          <a:ext cx="8050793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HERAZO MORALES REINALDO ANTONIO</a:t>
                      </a:r>
                    </a:p>
                    <a:p>
                      <a:pPr algn="l" fontAlgn="b"/>
                      <a:endParaRPr lang="es-CO" sz="8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Pedagogía</a:t>
                      </a:r>
                    </a:p>
                    <a:p>
                      <a:pPr algn="just"/>
                      <a:endParaRPr lang="es-CO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PARRA DOMÍNGUEZ FELIX JOSÉ</a:t>
                      </a:r>
                    </a:p>
                    <a:p>
                      <a:pPr algn="l" fontAlgn="b"/>
                      <a:endParaRPr lang="es-CO" sz="8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Pedagogía General</a:t>
                      </a:r>
                    </a:p>
                    <a:p>
                      <a:pPr algn="just"/>
                      <a:endParaRPr lang="es-CO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ADEMÁS CON 2 LICENCIADOS</a:t>
                      </a:r>
                      <a:r>
                        <a:rPr lang="es-CO" sz="12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EN PEDAGOGÍA</a:t>
                      </a:r>
                      <a:endParaRPr lang="es-CO" sz="12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527504"/>
              </p:ext>
            </p:extLst>
          </p:nvPr>
        </p:nvGraphicFramePr>
        <p:xfrm>
          <a:off x="395536" y="3573016"/>
          <a:ext cx="8050793" cy="1407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MEZA CONTRERAS DIANA LUZ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Educación Especial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UNA EDUCADORA ESPECIAL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171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33404"/>
              </p:ext>
            </p:extLst>
          </p:nvPr>
        </p:nvGraphicFramePr>
        <p:xfrm>
          <a:off x="481646" y="1412776"/>
          <a:ext cx="8050793" cy="3510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ROBLES ANAYA MIRTA MARIA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Administración Educativa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NEVER SUÁREZ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Lic. Administración Educativa 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JORGE ELIECER VELASCO LARA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Lic. Administración Educativa 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 smtClean="0"/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BELLO BLANCO LEDIS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Administración Educativa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ALMANZA CAMPO KATIA JOSEFINA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Administración Educativa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s-CO" sz="2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Y CON 5 LICENCIADOS</a:t>
                      </a:r>
                      <a:r>
                        <a:rPr lang="es-CO" sz="2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EN ADMINISTRACIÓN EDUCATIVA</a:t>
                      </a:r>
                      <a:endParaRPr lang="es-CO" sz="2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692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812664"/>
              </p:ext>
            </p:extLst>
          </p:nvPr>
        </p:nvGraphicFramePr>
        <p:xfrm>
          <a:off x="484421" y="1065872"/>
          <a:ext cx="8050793" cy="1930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TORRES BALMACEDA BEATRIZ LUCÍLA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Psicóloga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RINCON CAMPO HILDA PATRICIA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Psicóloga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DIAZ    OVIEDO   YINA   MARÍA  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Psicóloga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CON 3 PSICÓLOGAS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307058"/>
              </p:ext>
            </p:extLst>
          </p:nvPr>
        </p:nvGraphicFramePr>
        <p:xfrm>
          <a:off x="481647" y="3284984"/>
          <a:ext cx="8050793" cy="1137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PÉREZ CORRALES ANA LILA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Fonoaudiologa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UNA (1) FONOAUDIÓLOGA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58691"/>
              </p:ext>
            </p:extLst>
          </p:nvPr>
        </p:nvGraphicFramePr>
        <p:xfrm>
          <a:off x="611560" y="4653136"/>
          <a:ext cx="8050793" cy="1290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HERNÁNDEZ TOVAR IVONNE JUDITH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Trabajadora</a:t>
                      </a:r>
                      <a:r>
                        <a:rPr lang="es-CO" sz="1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Social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Y UNA (1) TRABAJADORA SOCIAL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126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692776"/>
              </p:ext>
            </p:extLst>
          </p:nvPr>
        </p:nvGraphicFramePr>
        <p:xfrm>
          <a:off x="467544" y="1124744"/>
          <a:ext cx="8050793" cy="558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ROMERO NAVARRO BEATRIZ ELENA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Educación Infantil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ROMERO NARVAEZ CANDELARIA PATRICIA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Educación Infantil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SUÁREZ MORALES MARÍA DEL ROSARIO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Educación Infantil </a:t>
                      </a:r>
                      <a:endParaRPr lang="es-CO" sz="10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DE LA  OSSA SALCEDO ELSA LUCIA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en Preescolar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ESTEBANA MARIA CONTRERAS YEPEZ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Educación Infantil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NIDIA DOMINGA PABÓN VALERO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Educación Preescolar y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Prom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De la Familia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URZOLA PACHECO MARUJA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en Educación Infantil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ARRIETA CERVERA ZULLY ROSARIO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Técnico Profesional Educación Preescolar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DEMOYA MADARIAGA NANCY DE JESÚS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Educación Infantil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CHIMÁ DE ROSALES ELVIRA ISABE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Educación Preescolar 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SEQUEA SUÁREZ MARY LUZ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en Educación Preescolar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DE LA OSSA PIZARRO AMPARO DEL ROSARIO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en Preescolar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69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347393"/>
              </p:ext>
            </p:extLst>
          </p:nvPr>
        </p:nvGraphicFramePr>
        <p:xfrm>
          <a:off x="467544" y="1124744"/>
          <a:ext cx="8050793" cy="4363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VALDERRAMA URZOLA BETTY CECILIA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Preescolar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CONTRERAS  OVIEDO MARIELA DEL PILAR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en Preescolar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BENÍTEZ DÍAZ KATHERINE STELLA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en Educación Infantil</a:t>
                      </a:r>
                    </a:p>
                    <a:p>
                      <a:pPr algn="l" fontAlgn="b"/>
                      <a:endParaRPr lang="es-CO" sz="10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GARCÍA MENDOZA YASMÍN DEL ROSARIO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Técnico Profesional en Educación Preescolar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URZOLA ALVIZ MATILDE JOSEFINA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Maestra en Educación Preescolar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EUDATIVA</a:t>
                      </a:r>
                      <a:r>
                        <a:rPr lang="es-CO" sz="16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POSEE 14 DOCENTES LICENCIADAS EN PREESCOLAR O EDUCACIÓN INFANTIL. DOS () TÉCNICAS PROFESIONALES EN EDUCACIÓN PREESCOLAR. Y UNA (1) MAESTRA EN EDUCACIÓN PREESCOLAR</a:t>
                      </a:r>
                      <a:endParaRPr lang="es-CO" sz="16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615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341829"/>
              </p:ext>
            </p:extLst>
          </p:nvPr>
        </p:nvGraphicFramePr>
        <p:xfrm>
          <a:off x="481646" y="1412776"/>
          <a:ext cx="8050793" cy="460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GÓMEZ PUPO MARTHA VIRGINIA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Bachiller Pedagógico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PÉREZ HERNÁNDEZ CARLOS JULIO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Normalista Superior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PARRA DOMINGUEZ ROSA MARCELA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Normalista Superior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BARRIOS DE HOYOS LILIANA SOFÍA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Normalista Superior con énfasis  en Lengua castellana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MONTES SALAZAR CLARETH DEL SOCORRO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Bachiller Pedagógico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FERNÁNDEZ RACINE ANA ESTELA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Normalista Superior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ADEMÁS POSEE DOS () BACHILLERES PEDAGÓGICOS, Y CUATRO (4) NORMALISTAS SUPERIORES.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38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14269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616860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970371"/>
              </p:ext>
            </p:extLst>
          </p:nvPr>
        </p:nvGraphicFramePr>
        <p:xfrm>
          <a:off x="481646" y="1412776"/>
          <a:ext cx="7762761" cy="421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2009"/>
                <a:gridCol w="4503165"/>
                <a:gridCol w="2587587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/>
                        <a:t>1</a:t>
                      </a:r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SIXTA MONTES CONTRERAS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en Lenguas Modernas 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/>
                        <a:t>2</a:t>
                      </a:r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MANJARREZ GARCIA ASTRID DEL CARMEN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en Lenguas Modernas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/>
                        <a:t>3</a:t>
                      </a:r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FLÓREZ RICARDO FILOMENA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Lenguas Modernas Español e Inglés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/>
                        <a:t>4</a:t>
                      </a:r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PEROZA CONTRERAS PATRICIA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en Lenguas Modernas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/>
                        <a:t>5</a:t>
                      </a:r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TATIANA MONTERROZA ORTEGA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En Lenguas modernas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/>
                        <a:t>6</a:t>
                      </a:r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ARROYO OSORIO EVERLIDES DEL CARMEN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Lenguas Modernas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/>
                        <a:t>7</a:t>
                      </a:r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MENDOZA DIAZ DAVID JOSE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Lenguas Modernas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/>
                        <a:t>8</a:t>
                      </a:r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WILFRIDO MUÑOZ JULIO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Lenguas Modernas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200" b="1" dirty="0" smtClean="0"/>
                        <a:t>La IE.</a:t>
                      </a:r>
                      <a:r>
                        <a:rPr lang="es-CO" sz="1200" b="1" baseline="0" dirty="0" smtClean="0"/>
                        <a:t> Cuenta con 8 profesionales licenciados en lenguas modernas </a:t>
                      </a:r>
                      <a:endParaRPr lang="es-CO" sz="1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3944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210638"/>
              </p:ext>
            </p:extLst>
          </p:nvPr>
        </p:nvGraphicFramePr>
        <p:xfrm>
          <a:off x="481646" y="1412776"/>
          <a:ext cx="8050793" cy="1742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VERGARA ORTEGA CECILIA ESTHER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Contadora Pública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CUENTA CON UNA CONTADORA PÚBLICA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901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74075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486663"/>
            <a:ext cx="6400800" cy="301168"/>
          </a:xfrm>
        </p:spPr>
        <p:txBody>
          <a:bodyPr>
            <a:normAutofit fontScale="47500" lnSpcReduction="2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– 2016</a:t>
            </a:r>
          </a:p>
          <a:p>
            <a:r>
              <a:rPr lang="es-CO" sz="1400" b="1" dirty="0" smtClean="0">
                <a:solidFill>
                  <a:schemeClr val="tx1"/>
                </a:solidFill>
              </a:rPr>
              <a:t>ESPECIALISTAS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104752"/>
              </p:ext>
            </p:extLst>
          </p:nvPr>
        </p:nvGraphicFramePr>
        <p:xfrm>
          <a:off x="611560" y="836712"/>
          <a:ext cx="8050793" cy="558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1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PÉREZ DÍAZ GUIDO NEL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Especialista en la enseñanza de las Ciencias Naturales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2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SIERRA BOLÍVAR SAMIR 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Informática Educativa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3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VELEZ ARIAS CARLOS IGNACIO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Informática y Telemática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4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VERGARA ORTEGA CECILIA ESTHER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Gerencia Pública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5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HERNÁNDEZ TOVAR IVONNE JUDITH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Educ.Sexual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6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PALENCIA MORALES PATRICIA DE JESÚS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de Educación Sexual y reproductiva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7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GARRIDO ALVIS NAPOLEON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Docencia Universitaria</a:t>
                      </a:r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8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HOYOS TURCIOS MIGUEL ANTONIO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 Docencia Universitaria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9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SIXTA MONTES CONTRERAS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Traducción Inglés-Español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10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BENITEZ DIAZ ELENA MARÍA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Biometría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11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LÓPEZ CERVANTES ALBEIRO ENRIQUE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Biometría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12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HOYOS TURCIOS MIGUEL ANTONIO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Ciencias Físicas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9069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fontScale="47500" lnSpcReduction="2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– 2016</a:t>
            </a:r>
          </a:p>
          <a:p>
            <a:r>
              <a:rPr lang="es-CO" sz="1400" b="1" dirty="0" smtClean="0">
                <a:solidFill>
                  <a:schemeClr val="tx1"/>
                </a:solidFill>
              </a:rPr>
              <a:t>ESPECIALISTAS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156038"/>
              </p:ext>
            </p:extLst>
          </p:nvPr>
        </p:nvGraphicFramePr>
        <p:xfrm>
          <a:off x="501011" y="1196752"/>
          <a:ext cx="8050793" cy="5400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13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GÓMEZ  RODRIGUEZ  OSWALDO ANTONIO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Investigación Educativa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14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DOMÍNGUEZ ARROYO JORGE LUIS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Investigación aplicada a la Educación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15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TORRES SOTO ALFONSO ENRIQUE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Investigación aplicada a la Educación</a:t>
                      </a:r>
                      <a:endParaRPr lang="es-CO" sz="10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16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ALFREDO JOSE GONZALEZ PATERNINA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Investigación Aplicada a la Educación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17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CORENA PÉREZ WILLIAM RAFAEL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Gerencia de la Educación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18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TORRES SOTO ALFONSO ENRIQUE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Pedag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para el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Dllo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del Aprendizaje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19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FERIA ARCHIBOLD RAFAEL ANGEL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Investigación aplicada a la Educación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20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GUEVARA GONZÁLEZ NÉSTOR RAMÓN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Gerencia de la Educación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21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POLO VEGA MERY IBETH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Gerencia de Proyecto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22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MENESES DE DÍAZ OMAIRA ISABEL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Pedagogía de la Lengua Escrita 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9993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fontScale="47500" lnSpcReduction="2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– 2016</a:t>
            </a:r>
          </a:p>
          <a:p>
            <a:r>
              <a:rPr lang="es-CO" sz="1400" b="1" dirty="0" smtClean="0">
                <a:solidFill>
                  <a:schemeClr val="tx1"/>
                </a:solidFill>
              </a:rPr>
              <a:t>ESPECIALISTAS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507296"/>
              </p:ext>
            </p:extLst>
          </p:nvPr>
        </p:nvGraphicFramePr>
        <p:xfrm>
          <a:off x="501011" y="1196752"/>
          <a:ext cx="8050793" cy="4953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23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MERLANO OLIVERO ALEJANDRO DARÍO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Educa. y Gestión Deportiva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24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ROBLES ANAYA MIRTA MARIA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Docencia Universitaria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25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MEZA CONTRERAS DIANA LUZ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Docencia Universitaria</a:t>
                      </a:r>
                    </a:p>
                    <a:p>
                      <a:pPr algn="just"/>
                      <a:endParaRPr lang="es-CO" sz="900" dirty="0" smtClean="0"/>
                    </a:p>
                    <a:p>
                      <a:pPr algn="l" fontAlgn="b"/>
                      <a:endParaRPr lang="es-CO" sz="9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26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JORGE ELIECER VELASCO 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LARA</a:t>
                      </a: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Docencia 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Universitaria</a:t>
                      </a:r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27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BELLO BLANCO LEDIS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</a:t>
                      </a:r>
                      <a:r>
                        <a:rPr lang="es-CO" sz="9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Ped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para el Des. del Aprendizaje 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Autónomo</a:t>
                      </a:r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28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ESTEBANA MARIA CONTRERAS YEPEZ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Orientación </a:t>
                      </a:r>
                      <a:r>
                        <a:rPr lang="es-CO" sz="9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y </a:t>
                      </a:r>
                      <a:r>
                        <a:rPr lang="es-CO" sz="9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Dllo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Humano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29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DEMOYA MADARIAGA NANCY DE JESÚS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Desarrollo Infantil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30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PÉREZ CORRALES ANA LILA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Docencia</a:t>
                      </a:r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31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DE LA OSSA PIZARRO AMPARO DEL ROSARIO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en Desarrollo Infantil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32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VALDERRAMA URZOLA BETTY CECILIA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Desarrollo Infantil - </a:t>
                      </a:r>
                      <a:r>
                        <a:rPr lang="es-CO" sz="9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Pedag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Lengua 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Escrita</a:t>
                      </a:r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33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BENÍTEZ DÍAZ KATHERINE STELLA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Desarrollo 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Infantil</a:t>
                      </a:r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34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VÉLEZ</a:t>
                      </a:r>
                      <a:r>
                        <a:rPr lang="es-CO" sz="9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ARIAS CARLOS IGNACIO</a:t>
                      </a: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dirty="0" smtClean="0"/>
                        <a:t>Pedagogía para la Docencia Universitaria.</a:t>
                      </a:r>
                      <a:endParaRPr lang="es-CO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4772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fontScale="47500" lnSpcReduction="2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– 2016</a:t>
            </a:r>
          </a:p>
          <a:p>
            <a:r>
              <a:rPr lang="es-CO" sz="1400" b="1" dirty="0" smtClean="0">
                <a:solidFill>
                  <a:schemeClr val="tx1"/>
                </a:solidFill>
              </a:rPr>
              <a:t>ESPECIALISTAS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790947"/>
              </p:ext>
            </p:extLst>
          </p:nvPr>
        </p:nvGraphicFramePr>
        <p:xfrm>
          <a:off x="481647" y="1772816"/>
          <a:ext cx="8050793" cy="3205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ALDANA TEJADA ANASTACIA ISABEL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Investigación aplicada a la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TATIANA MONTERROZA ORTEGA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Invest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Aplicada a la Educación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SILVA HERNÁNDEZ LUCY STELLA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Investigación aplicada a la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Educac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  <a:p>
                      <a:pPr algn="l" fontAlgn="b"/>
                      <a:endParaRPr lang="es-CO" sz="10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NEVER SUÁREZ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Esp. en Investigación aplicada a la Educación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JORGE ELIECER VELASCO LARA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Esp.Inv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Aplicada a la Educación    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CORENA</a:t>
                      </a:r>
                      <a:r>
                        <a:rPr lang="es-CO" sz="1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MARTÍNEZ NAYARITH LICETH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Esp. en Investigación aplicada a la Educación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4376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fontScale="47500" lnSpcReduction="2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– 2016</a:t>
            </a:r>
          </a:p>
          <a:p>
            <a:r>
              <a:rPr lang="es-CO" sz="1400" b="1" dirty="0" smtClean="0">
                <a:solidFill>
                  <a:schemeClr val="tx1"/>
                </a:solidFill>
              </a:rPr>
              <a:t>ESPECIALISTAS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5" y="0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050740"/>
              </p:ext>
            </p:extLst>
          </p:nvPr>
        </p:nvGraphicFramePr>
        <p:xfrm>
          <a:off x="514472" y="1268760"/>
          <a:ext cx="8050793" cy="5349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CASTRO DE CANCHILA ELSA CRISTINA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Ética y Pedagogía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VIDES QUIROZ LAZARO DE JESUS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 Pedagogía para el desarrollo del Aprendizaje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BELEÑO OSPINO YAMILE DE JESÚS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Desarrollo Infantil</a:t>
                      </a:r>
                    </a:p>
                    <a:p>
                      <a:pPr algn="l" fontAlgn="b"/>
                      <a:endParaRPr lang="es-CO" sz="10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VERGARA CHAVEZ JORGE LUIS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Gerencia de la Educación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MEZA BOHORQUEZ ARLET CRISTINA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en Docencia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HERAZO MORALES REINALDO ANTONIO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Gerencia de la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-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Eval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- Ética y Pedagogía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TENORIO TRONCOSO MARITZA JULIET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Enseñanza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Cienc.Natur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-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Esp.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MENDOZA DIAZ DAVID JOSE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Estrategias para la Enseñanza y Aprendizaje del</a:t>
                      </a:r>
                      <a:r>
                        <a:rPr lang="es-CO" sz="1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inglés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0488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fontScale="47500" lnSpcReduction="2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– 2016</a:t>
            </a:r>
          </a:p>
          <a:p>
            <a:r>
              <a:rPr lang="es-CO" sz="1400" b="1" dirty="0" smtClean="0">
                <a:solidFill>
                  <a:schemeClr val="tx1"/>
                </a:solidFill>
              </a:rPr>
              <a:t>ESPECIALISTAS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896977"/>
              </p:ext>
            </p:extLst>
          </p:nvPr>
        </p:nvGraphicFramePr>
        <p:xfrm>
          <a:off x="481646" y="1412776"/>
          <a:ext cx="8050793" cy="4638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JIMÉNEZ MORENO EFRAÍN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 Educación Personalizada 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RUIZ ALVAREZ AMÍN RAFAEL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Educación Personalizada</a:t>
                      </a:r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ACOSTA YANEZ LÁCIDES MANUEL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Educación Personalizada</a:t>
                      </a:r>
                      <a:endParaRPr lang="es-CO" sz="1000" dirty="0" smtClean="0"/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ESPINOSA ANGULO LILIANA PATRICIA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Educación Personalizada</a:t>
                      </a:r>
                      <a:endParaRPr lang="es-CO" sz="1000" dirty="0" smtClean="0"/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TAMAYO BANQUET CIELO DE JESÚS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Educación Personalizada</a:t>
                      </a:r>
                      <a:endParaRPr lang="es-CO" sz="1000" dirty="0" smtClean="0"/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MONTERO BENITEZ JAIME RAFAEL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Educación Personalizada</a:t>
                      </a:r>
                      <a:endParaRPr lang="es-CO" sz="1000" dirty="0" smtClean="0"/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SOTO MONSALVO MERCEDES MARÍA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Educación Personalizada</a:t>
                      </a:r>
                      <a:endParaRPr lang="es-CO" sz="1000" dirty="0" smtClean="0"/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TORRES BALMACEDA BEATRIZ LUCÍLA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Educación Personalizada</a:t>
                      </a:r>
                      <a:endParaRPr lang="es-CO" sz="1000" dirty="0" smtClean="0"/>
                    </a:p>
                    <a:p>
                      <a:pPr algn="just"/>
                      <a:endParaRPr lang="es-CO" sz="1000" dirty="0" smtClean="0"/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DE LA  OSSA SALCEDO ELSA LUCIA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Educación Personalizada</a:t>
                      </a:r>
                      <a:endParaRPr lang="es-CO" sz="1000" dirty="0" smtClean="0"/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CONTRERAS  OVIEDO MARIELA DEL PILAR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Educación Personalizada</a:t>
                      </a:r>
                      <a:endParaRPr lang="es-CO" sz="1000" dirty="0" smtClean="0"/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2761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8620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486663"/>
            <a:ext cx="6400800" cy="301168"/>
          </a:xfrm>
        </p:spPr>
        <p:txBody>
          <a:bodyPr>
            <a:normAutofit fontScale="47500" lnSpcReduction="2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– 2016</a:t>
            </a:r>
          </a:p>
          <a:p>
            <a:r>
              <a:rPr lang="es-CO" sz="1400" b="1" dirty="0" smtClean="0">
                <a:solidFill>
                  <a:schemeClr val="tx1"/>
                </a:solidFill>
              </a:rPr>
              <a:t>ESPECIALISTAS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420709"/>
              </p:ext>
            </p:extLst>
          </p:nvPr>
        </p:nvGraphicFramePr>
        <p:xfrm>
          <a:off x="683568" y="836712"/>
          <a:ext cx="8050793" cy="56156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No.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DOCENTES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TÍTULOS</a:t>
                      </a:r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ARRIETA JARABA AMAURY  DE JESUS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Informática Educativa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266432"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FUENTES CUELLO ALBERTO 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NICOLAS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Gerencia de la 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Informática</a:t>
                      </a:r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PEÑA CORONADO ELKIN DE JESÚS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en Informática y Multimedios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PALENCIA MORALES PATRICIA DE JESÚS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Auditoría en gerencia de la informática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JIMENEZ MEZA EUGENIO MANUEL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Informática y Multimedia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FLÓREZ RICARDO FILOMENA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Informática y Telemática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MONTERROZA MONTES VIVIANA MARGARITA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Informática y Telemática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FRANCO PERALTA JOSE MIGUEL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Esp. administración de la informática administrativa</a:t>
                      </a: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CHIMÁ DE ROSALES ELVIRA ISABEL</a:t>
                      </a: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en Informática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BARRAGAN  SEVILLA VICTOR HUGO</a:t>
                      </a:r>
                    </a:p>
                    <a:p>
                      <a:pPr algn="l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/>
                        </a:rPr>
                        <a:t>Esp. en Administración y Tecnología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BENÍTEZ DÍAZ KATHERINE STELLA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</a:t>
                      </a:r>
                      <a:r>
                        <a:rPr lang="es-CO" sz="9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Informatica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y Telemática</a:t>
                      </a:r>
                    </a:p>
                    <a:p>
                      <a:pPr algn="just"/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HERNÁNDEZ TOVAR IVONNE 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JUDITH</a:t>
                      </a: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Informatica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Telemática</a:t>
                      </a:r>
                      <a:endParaRPr lang="es-CO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ALDANA</a:t>
                      </a:r>
                      <a:r>
                        <a:rPr lang="es-CO" sz="9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s-CO" sz="900" b="1" i="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ALDANA</a:t>
                      </a:r>
                      <a:r>
                        <a:rPr lang="es-CO" sz="9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NOEL</a:t>
                      </a:r>
                      <a:endParaRPr lang="es-CO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dirty="0" smtClean="0"/>
                        <a:t>Informática y telemática</a:t>
                      </a:r>
                      <a:endParaRPr lang="es-CO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2761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fontScale="47500" lnSpcReduction="2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– 2016</a:t>
            </a:r>
          </a:p>
          <a:p>
            <a:r>
              <a:rPr lang="es-CO" sz="1400" b="1" dirty="0" smtClean="0">
                <a:solidFill>
                  <a:schemeClr val="tx1"/>
                </a:solidFill>
              </a:rPr>
              <a:t>ESPECIALISTAS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538786"/>
              </p:ext>
            </p:extLst>
          </p:nvPr>
        </p:nvGraphicFramePr>
        <p:xfrm>
          <a:off x="481646" y="1412776"/>
          <a:ext cx="8050793" cy="469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ROMERO HERNANDEZ NESTOR FRANCISCO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Psicolinguistica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PAVA BUELVAS JANNET DEL CARMEN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Literatura Colombiana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ALDANA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ALDANA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NOEL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Metodología de la enseñanza del Español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FLÓREZ RICARDO FILOMENA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Ciencias de la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énfasis Psicolingüística e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informatica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ALDANA TEJADA ANASTACIA ISABEL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educcaión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Pedagógica de la Lengua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ARROYO OSORIO EVERLIDES DEL CARMEN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Pedagogía de la Lengua Escrita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FUENTES JULIO ESTHER MARGARITA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Pedag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Lengua Escrita - Pedagogía del Folclor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RAMOS ECHEVERRÍA NEISA MARÍA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Ciencias de la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Énfasis Psicolingüística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ALDANA</a:t>
                      </a:r>
                      <a:r>
                        <a:rPr lang="es-CO" sz="1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s-CO" sz="1000" b="1" i="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ALDANA</a:t>
                      </a:r>
                      <a:r>
                        <a:rPr lang="es-CO" sz="1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NOEL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Especialista en Metodología de la Enseñanza del Español y la Literatura.</a:t>
                      </a:r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2761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99032" y="-52584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348753"/>
            <a:ext cx="6400800" cy="301168"/>
          </a:xfrm>
        </p:spPr>
        <p:txBody>
          <a:bodyPr>
            <a:normAutofit fontScale="47500" lnSpcReduction="2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– 2016</a:t>
            </a:r>
          </a:p>
          <a:p>
            <a:r>
              <a:rPr lang="es-CO" sz="1400" b="1" dirty="0" smtClean="0">
                <a:solidFill>
                  <a:schemeClr val="tx1"/>
                </a:solidFill>
              </a:rPr>
              <a:t>ESPECIALISTAS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417790"/>
              </p:ext>
            </p:extLst>
          </p:nvPr>
        </p:nvGraphicFramePr>
        <p:xfrm>
          <a:off x="481646" y="839237"/>
          <a:ext cx="8050793" cy="5466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SOLÓRZANO GÓMEZ RAFAEL ENRIQUE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Recreación Comunitaria 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VARGAS NUÑEZ DARLY LUZ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Procesos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Famniliares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y Comunitarios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SANJUANELO BUSTAMANTE MARY ROSA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para la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Recreac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Comun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SOTO MONSALVO MERCEDES MARÍA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En Educación para la Recreación Comunitaria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WILFRIDO MUÑOZ JULIO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Lúdica Educativa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ROMERO NAVARRO BEATRIZ ELENA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Recreación Comunitaria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DE LA  OSSA SALCEDO ELSA LUCIA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en Recreación Comunitaria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VERGARA ARÉVALO ANA REBECA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Recreación Comunitaria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VILLADIEGO MONTERROZA MARÍA CONSUELO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Especialista Recreación Comunitaria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ALDANA</a:t>
                      </a:r>
                      <a:r>
                        <a:rPr lang="es-CO" sz="1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s-CO" sz="1000" b="1" i="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ALDANA</a:t>
                      </a:r>
                      <a:r>
                        <a:rPr lang="es-CO" sz="1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NOEL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Esp. En Pedagogía de la Recreación Ecológica</a:t>
                      </a:r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VELEZA</a:t>
                      </a:r>
                      <a:r>
                        <a:rPr lang="es-CO" sz="1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ARIAS CARLOS IGNACIO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Software</a:t>
                      </a:r>
                      <a:r>
                        <a:rPr lang="es-CO" sz="1000" baseline="0" dirty="0" smtClean="0"/>
                        <a:t> Educativo con énfasis en didáctica de las ciencias Naturales.</a:t>
                      </a:r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27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03435"/>
              </p:ext>
            </p:extLst>
          </p:nvPr>
        </p:nvGraphicFramePr>
        <p:xfrm>
          <a:off x="481646" y="1412776"/>
          <a:ext cx="8050793" cy="2321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ALDANA TEJADA ANASTACIA ISABEL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Licenciada Español e Inglés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CORENA</a:t>
                      </a:r>
                      <a:r>
                        <a:rPr lang="es-CO" sz="1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MARTÍNEZ NAYARITH LICETH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Lic. En  Educación  con Énfasis Lenguas Castellana e Inglés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SOLAR FUENTES SONIA LUZ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</a:t>
                      </a:r>
                      <a:r>
                        <a:rPr lang="es-CO" sz="8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Educac</a:t>
                      </a:r>
                      <a:r>
                        <a:rPr lang="es-CO" sz="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Básica, énfasis </a:t>
                      </a:r>
                      <a:r>
                        <a:rPr lang="es-CO" sz="8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Lengu</a:t>
                      </a:r>
                      <a:r>
                        <a:rPr lang="es-CO" sz="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Castellana e Ingles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ADEMÁS DE 3 DOCENTES LICENCIADAS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EN EDUCACIÓN CON ÉNFASIS EN ESPAÑOL E INGLÉS</a:t>
                      </a:r>
                      <a:endParaRPr lang="es-CO" sz="14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5627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fontScale="47500" lnSpcReduction="2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– 2016</a:t>
            </a:r>
          </a:p>
          <a:p>
            <a:r>
              <a:rPr lang="es-CO" sz="1400" b="1" dirty="0" smtClean="0">
                <a:solidFill>
                  <a:schemeClr val="tx1"/>
                </a:solidFill>
              </a:rPr>
              <a:t>ESPECIALISTAS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719787"/>
              </p:ext>
            </p:extLst>
          </p:nvPr>
        </p:nvGraphicFramePr>
        <p:xfrm>
          <a:off x="481646" y="1412776"/>
          <a:ext cx="8050793" cy="3540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SEQUEA SUÁREZ MARY LUZ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para la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Recreac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Comunitaria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HERNÁNDEZ TOVAR IVONNE JUDITH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Esp.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Educ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para la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Recreac</a:t>
                      </a: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. Comunitaria</a:t>
                      </a:r>
                    </a:p>
                    <a:p>
                      <a:pPr algn="just"/>
                      <a:endParaRPr lang="es-CO" sz="1000" dirty="0" smtClean="0"/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O" sz="2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CUENTA CON 88 ESPECIALISTAS,</a:t>
                      </a:r>
                      <a:r>
                        <a:rPr lang="es-CO" sz="2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RELACIONADAS CON EDUCACIÓN, DOCENCIA UNIVERSITARIA, RECREACIÓN, TECNOLOGÍA, INVESTIGACIÓN APLICADA A LA EDUCACIÓN Y GERENCIA PÚBLICA.</a:t>
                      </a:r>
                      <a:endParaRPr lang="es-CO" sz="2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2761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fontScale="47500" lnSpcReduction="2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– 2016</a:t>
            </a:r>
          </a:p>
          <a:p>
            <a:r>
              <a:rPr lang="es-CO" sz="1400" b="1" dirty="0" smtClean="0">
                <a:solidFill>
                  <a:schemeClr val="tx1"/>
                </a:solidFill>
              </a:rPr>
              <a:t>MAESTRÍA 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14392"/>
              </p:ext>
            </p:extLst>
          </p:nvPr>
        </p:nvGraphicFramePr>
        <p:xfrm>
          <a:off x="481646" y="1412776"/>
          <a:ext cx="8050793" cy="302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1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SIXTA MONTES CONTRERAS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Mg. En didáctica del inglés para el aprendizaje </a:t>
                      </a:r>
                      <a:r>
                        <a:rPr lang="es-CO" sz="10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autodirigido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2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HERAZO VIERA DANIEL</a:t>
                      </a:r>
                      <a:r>
                        <a:rPr lang="es-CO" sz="1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DAVID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Magister en Ciencias Físicas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3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BERTEL BEHAIME JUDITH DEL CARMEN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Maestría en Educación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4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TENORIO TRONCOSO MARITZA JULIET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Mag</a:t>
                      </a:r>
                      <a:r>
                        <a:rPr lang="es-CO" sz="1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.  en Dificultades del Aprendizaje. </a:t>
                      </a:r>
                      <a:r>
                        <a:rPr lang="es-CO" sz="1000" b="1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Area</a:t>
                      </a:r>
                      <a:r>
                        <a:rPr lang="es-CO" sz="1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Dificultades en el Aprendizaje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 smtClean="0"/>
                        <a:t>5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JORGE ELIECER VELASCO LARA</a:t>
                      </a:r>
                    </a:p>
                    <a:p>
                      <a:pPr algn="just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Mg. Sociología de la Educación 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O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CUENTA CON 5 DOCENTES QUE TIENEN MAESTRÍA.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11991"/>
              </p:ext>
            </p:extLst>
          </p:nvPr>
        </p:nvGraphicFramePr>
        <p:xfrm>
          <a:off x="481647" y="1412776"/>
          <a:ext cx="6096000" cy="177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7720"/>
                <a:gridCol w="353628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SIERRA BOLÍVAR SAMIR 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Licenciado  Filología e Idiomas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GARRIDO ALVIS NAPOLEON</a:t>
                      </a:r>
                    </a:p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Lic. Filología e Idiomas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I.E.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CUENTA CON DOS PROFESIONALES LICENCIADOS EN FILOLOGÍA E IDIOMAS</a:t>
                      </a:r>
                      <a:endParaRPr lang="es-CO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s-CO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97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800080"/>
              </p:ext>
            </p:extLst>
          </p:nvPr>
        </p:nvGraphicFramePr>
        <p:xfrm>
          <a:off x="481647" y="1412776"/>
          <a:ext cx="6096000" cy="1285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7720"/>
                <a:gridCol w="353628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GÓMEZ  RODRIGUEZ  OSWALDO ANTONIO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Administrador de Empresas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b="1" dirty="0" smtClean="0"/>
                        <a:t>LA I.E. CUENTA CON 1 ADMINISTRADOR DE EMPRESAS</a:t>
                      </a:r>
                      <a:endParaRPr lang="es-CO" sz="1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97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768802"/>
              </p:ext>
            </p:extLst>
          </p:nvPr>
        </p:nvGraphicFramePr>
        <p:xfrm>
          <a:off x="481647" y="1412776"/>
          <a:ext cx="6096000" cy="3327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7720"/>
                <a:gridCol w="353628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ALFREDO JOSE GONZALEZ PATERNINA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en Matemáticas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LÓPEZ CERVANTES ALBEIRO ENRIQUE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en Matemáticas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ARRIETA JARABA AMAURY  DE JESUS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 Matemática 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RANGEL MANCHEGO EDER DAVID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Matemáticas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ERTEL BEHAIME JUDITH DEL CARMEN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Matemáticas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ANGARITA KAREL MARGARITA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Licenciada</a:t>
                      </a:r>
                      <a:r>
                        <a:rPr lang="es-CO" sz="10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en Matemáticas</a:t>
                      </a:r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600" b="1" dirty="0" smtClean="0"/>
                        <a:t>LA I.E. CUENTA CON 6 PROFESIONALES.</a:t>
                      </a:r>
                      <a:r>
                        <a:rPr lang="es-CO" sz="1600" b="1" baseline="0" dirty="0" smtClean="0"/>
                        <a:t> LICENCIADOS EN MATEMÁTICAS</a:t>
                      </a:r>
                      <a:endParaRPr lang="es-CO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975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133303"/>
              </p:ext>
            </p:extLst>
          </p:nvPr>
        </p:nvGraphicFramePr>
        <p:xfrm>
          <a:off x="481646" y="1412776"/>
          <a:ext cx="7906777" cy="2931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4476"/>
                <a:gridCol w="4586709"/>
                <a:gridCol w="2635592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VELEZ ARIAS CARLOS IGNACIO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Matemática y Física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CORENA PÉREZ WILLIAM RAFAEL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Matemática y Física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JIMÉNEZ MORENO EFRAÍN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Matemática y Física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RUIZ ALVAREZ AMÍN RAFAEL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Matemáticas y Física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HOYOS TURCIOS MIGUEL ANTONIO</a:t>
                      </a:r>
                    </a:p>
                    <a:p>
                      <a:pPr algn="l" fontAlgn="b"/>
                      <a:endParaRPr lang="es-CO" sz="1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Licenciado Matemática y Física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LA I.E. CUENTA CON 5 PROFESIONALES. LICENCIADOS EN MATEMÁTICAS Y FÍSICA.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33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14301"/>
            <a:ext cx="7772400" cy="522412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INSTITUCIÓN EDUCATIVA NORMAL SUPERIOR DE SINCELEJO</a:t>
            </a:r>
            <a:endParaRPr lang="es-CO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764704"/>
            <a:ext cx="6400800" cy="301168"/>
          </a:xfrm>
        </p:spPr>
        <p:txBody>
          <a:bodyPr>
            <a:normAutofit lnSpcReduction="10000"/>
          </a:bodyPr>
          <a:lstStyle/>
          <a:p>
            <a:r>
              <a:rPr lang="es-CO" sz="1400" b="1" dirty="0" smtClean="0">
                <a:solidFill>
                  <a:schemeClr val="tx1"/>
                </a:solidFill>
              </a:rPr>
              <a:t>REORGANIZACIÓN DE DOCENTES POR PERFILES 2015 - 2016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622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784154"/>
              </p:ext>
            </p:extLst>
          </p:nvPr>
        </p:nvGraphicFramePr>
        <p:xfrm>
          <a:off x="481646" y="1412776"/>
          <a:ext cx="8050793" cy="1285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6943"/>
                <a:gridCol w="4670252"/>
                <a:gridCol w="268359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DOCENTES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TÍTULOS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BENITEZ DIAZ ELENA MARÍA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Lic. En Matemáticas e Informática</a:t>
                      </a:r>
                    </a:p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b="1" dirty="0" smtClean="0"/>
                        <a:t>LA I.E. CUENTA CON UNA DOCENTE. LICENCIADA EN MATEMÁTICAS E INFORMÁTICA</a:t>
                      </a:r>
                      <a:endParaRPr lang="es-CO" sz="1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0322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3557</Words>
  <Application>Microsoft Office PowerPoint</Application>
  <PresentationFormat>Presentación en pantalla (4:3)</PresentationFormat>
  <Paragraphs>918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Tema de Office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  <vt:lpstr>INSTITUCIÓN EDUCATIVA NORMAL SUPERIOR DE SINCELEJO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INSTITUCIÓN EDUCATIVA NORMAL SUPERIOR DE SINCELEJO</dc:title>
  <dc:creator>Maritza</dc:creator>
  <cp:lastModifiedBy>Maritza</cp:lastModifiedBy>
  <cp:revision>26</cp:revision>
  <dcterms:created xsi:type="dcterms:W3CDTF">2015-12-28T00:44:44Z</dcterms:created>
  <dcterms:modified xsi:type="dcterms:W3CDTF">2015-12-29T05:30:15Z</dcterms:modified>
</cp:coreProperties>
</file>