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</p:sldIdLst>
  <p:sldSz cx="9144000" cy="6858000" type="screen4x3"/>
  <p:notesSz cx="7053263" cy="93091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1" d="100"/>
          <a:sy n="111" d="100"/>
        </p:scale>
        <p:origin x="-156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242-6814-4D79-9D51-2833E725EDF5}" type="datetimeFigureOut">
              <a:rPr lang="es-CO" smtClean="0"/>
              <a:pPr/>
              <a:t>28/10/2015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2FFB-DC75-4080-90E3-149FABD9F2C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968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242-6814-4D79-9D51-2833E725EDF5}" type="datetimeFigureOut">
              <a:rPr lang="es-CO" smtClean="0"/>
              <a:pPr/>
              <a:t>28/10/2015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2FFB-DC75-4080-90E3-149FABD9F2C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991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242-6814-4D79-9D51-2833E725EDF5}" type="datetimeFigureOut">
              <a:rPr lang="es-CO" smtClean="0"/>
              <a:pPr/>
              <a:t>28/10/2015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2FFB-DC75-4080-90E3-149FABD9F2C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44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242-6814-4D79-9D51-2833E725EDF5}" type="datetimeFigureOut">
              <a:rPr lang="es-CO" smtClean="0"/>
              <a:pPr/>
              <a:t>28/10/2015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2FFB-DC75-4080-90E3-149FABD9F2C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910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242-6814-4D79-9D51-2833E725EDF5}" type="datetimeFigureOut">
              <a:rPr lang="es-CO" smtClean="0"/>
              <a:pPr/>
              <a:t>28/10/2015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2FFB-DC75-4080-90E3-149FABD9F2C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6425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242-6814-4D79-9D51-2833E725EDF5}" type="datetimeFigureOut">
              <a:rPr lang="es-CO" smtClean="0"/>
              <a:pPr/>
              <a:t>28/10/2015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2FFB-DC75-4080-90E3-149FABD9F2C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502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242-6814-4D79-9D51-2833E725EDF5}" type="datetimeFigureOut">
              <a:rPr lang="es-CO" smtClean="0"/>
              <a:pPr/>
              <a:t>28/10/2015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2FFB-DC75-4080-90E3-149FABD9F2C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857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242-6814-4D79-9D51-2833E725EDF5}" type="datetimeFigureOut">
              <a:rPr lang="es-CO" smtClean="0"/>
              <a:pPr/>
              <a:t>28/10/2015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2FFB-DC75-4080-90E3-149FABD9F2C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661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242-6814-4D79-9D51-2833E725EDF5}" type="datetimeFigureOut">
              <a:rPr lang="es-CO" smtClean="0"/>
              <a:pPr/>
              <a:t>28/10/2015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2FFB-DC75-4080-90E3-149FABD9F2C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606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242-6814-4D79-9D51-2833E725EDF5}" type="datetimeFigureOut">
              <a:rPr lang="es-CO" smtClean="0"/>
              <a:pPr/>
              <a:t>28/10/2015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2FFB-DC75-4080-90E3-149FABD9F2C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38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242-6814-4D79-9D51-2833E725EDF5}" type="datetimeFigureOut">
              <a:rPr lang="es-CO" smtClean="0"/>
              <a:pPr/>
              <a:t>28/10/2015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2FFB-DC75-4080-90E3-149FABD9F2C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342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D2242-6814-4D79-9D51-2833E725EDF5}" type="datetimeFigureOut">
              <a:rPr lang="es-CO" smtClean="0"/>
              <a:pPr/>
              <a:t>28/10/2015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52FFB-DC75-4080-90E3-149FABD9F2C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80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46" y="116632"/>
            <a:ext cx="963295" cy="85725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691680" y="973882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u="sng" dirty="0" smtClean="0"/>
              <a:t>INSTITUCIÓN EDUCATIVA NORMAL SUPERIOR DE SINCELEJO</a:t>
            </a:r>
            <a:endParaRPr lang="es-CO" sz="2000" b="1" u="sng" dirty="0"/>
          </a:p>
        </p:txBody>
      </p:sp>
      <p:sp>
        <p:nvSpPr>
          <p:cNvPr id="6" name="5 CuadroTexto"/>
          <p:cNvSpPr txBox="1"/>
          <p:nvPr/>
        </p:nvSpPr>
        <p:spPr>
          <a:xfrm>
            <a:off x="1547664" y="2060848"/>
            <a:ext cx="64087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/>
              <a:t>INSTRUMENTO DE SEGUIMIENTO PARA LOS COORDINADORES, EN RELACIÓN  A LA ENTREGA DE PLANES DE CLASE POR PARTE DE LOS DOCENTES A SU CARGO EN SU RESPECTIVA JORNADA</a:t>
            </a:r>
          </a:p>
          <a:p>
            <a:pPr algn="ctr"/>
            <a:endParaRPr lang="es-CO" sz="2000" b="1" dirty="0"/>
          </a:p>
          <a:p>
            <a:pPr algn="ctr"/>
            <a:r>
              <a:rPr lang="es-CO" sz="2000" b="1" dirty="0" smtClean="0"/>
              <a:t>AÑO ESCOLAR 2015</a:t>
            </a:r>
            <a:endParaRPr lang="es-CO" sz="2000" b="1" dirty="0"/>
          </a:p>
        </p:txBody>
      </p:sp>
    </p:spTree>
    <p:extLst>
      <p:ext uri="{BB962C8B-B14F-4D97-AF65-F5344CB8AC3E}">
        <p14:creationId xmlns:p14="http://schemas.microsoft.com/office/powerpoint/2010/main" val="19464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641090"/>
              </p:ext>
            </p:extLst>
          </p:nvPr>
        </p:nvGraphicFramePr>
        <p:xfrm>
          <a:off x="251520" y="1484784"/>
          <a:ext cx="8640963" cy="4881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645"/>
                <a:gridCol w="1630587"/>
                <a:gridCol w="864096"/>
                <a:gridCol w="576064"/>
                <a:gridCol w="648072"/>
                <a:gridCol w="648072"/>
                <a:gridCol w="558613"/>
                <a:gridCol w="1595663"/>
                <a:gridCol w="1662151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es-CO" sz="1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000" b="1" baseline="0" dirty="0" smtClean="0">
                          <a:solidFill>
                            <a:schemeClr val="tx1"/>
                          </a:solidFill>
                        </a:rPr>
                        <a:t>DOCENTES POR NIVELES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GRUPOS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ENTREGÓ</a:t>
                      </a:r>
                      <a:r>
                        <a:rPr lang="es-CO" sz="1000" b="1" baseline="0" dirty="0" smtClean="0">
                          <a:solidFill>
                            <a:schemeClr val="tx1"/>
                          </a:solidFill>
                        </a:rPr>
                        <a:t> LOS PLANES DE CLASE DE LOS PERÍODOS ( EN LA CASILLA ESCRIBIR SI O NO)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OBSERVACIONES</a:t>
                      </a:r>
                      <a:r>
                        <a:rPr lang="es-CO" sz="1000" b="1" baseline="0" dirty="0" smtClean="0">
                          <a:solidFill>
                            <a:schemeClr val="tx1"/>
                          </a:solidFill>
                        </a:rPr>
                        <a:t> DADAS POR EL O LA DOCENTE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OBERVACIONES DADAS POR EL O LA COORDINADORA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PREESCOLAR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IV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strike="noStrike" dirty="0" smtClean="0">
                          <a:effectLst/>
                        </a:rPr>
                        <a:t>SEQUEA SUÁREZ MARY LUZ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Falta</a:t>
                      </a:r>
                      <a:r>
                        <a:rPr lang="es-CO" sz="1000" b="1" baseline="0" dirty="0" smtClean="0">
                          <a:solidFill>
                            <a:schemeClr val="tx1"/>
                          </a:solidFill>
                        </a:rPr>
                        <a:t> describir las estrategias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strike="noStrike" dirty="0" smtClean="0">
                          <a:effectLst/>
                        </a:rPr>
                        <a:t>JAIRENY LUCIA ROMERO SOLANO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Faltan las estrategias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strike="noStrike" dirty="0" smtClean="0">
                          <a:effectLst/>
                        </a:rPr>
                        <a:t>DE LA OSSA PIZARRO AMPARO DEL ROSARIO</a:t>
                      </a:r>
                      <a:endParaRPr lang="es-CO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dirty="0" smtClean="0"/>
                        <a:t>C</a:t>
                      </a:r>
                      <a:endParaRPr lang="es-CO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strike="noStrike" dirty="0" smtClean="0">
                          <a:effectLst/>
                        </a:rPr>
                        <a:t>PAJARO LOPEZ INGRID MARIA</a:t>
                      </a:r>
                      <a:endParaRPr lang="es-CO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dirty="0" smtClean="0"/>
                        <a:t>D</a:t>
                      </a:r>
                      <a:endParaRPr lang="es-CO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Organizarlo mejor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strike="noStrike" dirty="0" smtClean="0">
                          <a:effectLst/>
                        </a:rPr>
                        <a:t>VALDERRAMA URZOLA BETTY CECILIA</a:t>
                      </a:r>
                      <a:endParaRPr lang="es-CO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dirty="0" smtClean="0"/>
                        <a:t>E</a:t>
                      </a:r>
                      <a:endParaRPr lang="es-CO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strike="noStrike" dirty="0" smtClean="0">
                          <a:effectLst/>
                        </a:rPr>
                        <a:t>CONTRERAS  OVIEDO MARIELA DEL PILAR</a:t>
                      </a:r>
                      <a:endParaRPr lang="es-CO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dirty="0" smtClean="0"/>
                        <a:t>F</a:t>
                      </a:r>
                      <a:endParaRPr lang="es-CO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Faltan las estrategias</a:t>
                      </a:r>
                    </a:p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strike="noStrike" dirty="0" smtClean="0">
                          <a:effectLst/>
                        </a:rPr>
                        <a:t>BENÍTEZ DÍAZ KATHERINE STELLA</a:t>
                      </a:r>
                      <a:endParaRPr lang="es-CO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dirty="0" smtClean="0"/>
                        <a:t>G</a:t>
                      </a:r>
                      <a:endParaRPr lang="es-CO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strike="noStrike" dirty="0" smtClean="0">
                          <a:effectLst/>
                        </a:rPr>
                        <a:t>GARCÍA MENDOZA YASMÍN DEL ROSARIO</a:t>
                      </a:r>
                      <a:endParaRPr lang="es-CO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dirty="0" smtClean="0"/>
                        <a:t>H</a:t>
                      </a:r>
                      <a:endParaRPr lang="es-CO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Falta organizarlo según </a:t>
                      </a:r>
                      <a:r>
                        <a:rPr lang="es-CO" sz="1000" b="1" smtClean="0">
                          <a:solidFill>
                            <a:schemeClr val="tx1"/>
                          </a:solidFill>
                        </a:rPr>
                        <a:t>el formato 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strike="noStrike" dirty="0" smtClean="0">
                          <a:effectLst/>
                        </a:rPr>
                        <a:t>FERNÁNDEZ RACINE ANA ESTELA</a:t>
                      </a:r>
                      <a:endParaRPr lang="es-CO" sz="10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dirty="0" smtClean="0"/>
                        <a:t>I</a:t>
                      </a:r>
                      <a:endParaRPr lang="es-CO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strike="noStrike" dirty="0" smtClean="0">
                          <a:effectLst/>
                        </a:rPr>
                        <a:t>URZOLA ALVIZ MATILDE JOSEFINA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2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46" y="116632"/>
            <a:ext cx="963295" cy="857250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1475656" y="369332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 smtClean="0"/>
              <a:t>INSTRUMENTO DE SEGUIMIENTO PARA LOS COORDINADORES, EN RELACIÓN  A LA ENTREGA DE PLANES DE CLASE POR PARTE DE LOS DOCENTES A SU CARGO  EN SU RESPECTIVA JORNADA</a:t>
            </a:r>
            <a:endParaRPr lang="es-CO" sz="12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691680" y="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u="sng" dirty="0" smtClean="0"/>
              <a:t>INSTITUCIÓN EDUCATIVA NORMAL SUPERIOR DE SINCELEJO</a:t>
            </a:r>
            <a:endParaRPr lang="es-CO" b="1" u="sng" dirty="0"/>
          </a:p>
        </p:txBody>
      </p:sp>
      <p:sp>
        <p:nvSpPr>
          <p:cNvPr id="6" name="5 CuadroTexto"/>
          <p:cNvSpPr txBox="1"/>
          <p:nvPr/>
        </p:nvSpPr>
        <p:spPr>
          <a:xfrm>
            <a:off x="35496" y="908720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/>
              <a:t>FECHA: </a:t>
            </a:r>
            <a:r>
              <a:rPr lang="es-CO" sz="1000" b="1" u="sng" dirty="0" smtClean="0"/>
              <a:t>OCTUBRE 28 2015</a:t>
            </a:r>
            <a:endParaRPr lang="es-CO" sz="1000" b="1" u="sng" dirty="0"/>
          </a:p>
        </p:txBody>
      </p:sp>
      <p:sp>
        <p:nvSpPr>
          <p:cNvPr id="7" name="6 CuadroTexto"/>
          <p:cNvSpPr txBox="1"/>
          <p:nvPr/>
        </p:nvSpPr>
        <p:spPr>
          <a:xfrm>
            <a:off x="1691680" y="963645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 smtClean="0"/>
              <a:t>COORDINADOR(A) RESPONSABLE</a:t>
            </a:r>
            <a:r>
              <a:rPr lang="es-CO" sz="1000" b="1" u="sng" dirty="0" smtClean="0"/>
              <a:t>:_ MARIA DEL ROSARIO SUÁREZ </a:t>
            </a:r>
            <a:endParaRPr lang="es-CO" sz="1000" b="1" u="sng" dirty="0"/>
          </a:p>
        </p:txBody>
      </p:sp>
      <p:sp>
        <p:nvSpPr>
          <p:cNvPr id="8" name="7 CuadroTexto"/>
          <p:cNvSpPr txBox="1"/>
          <p:nvPr/>
        </p:nvSpPr>
        <p:spPr>
          <a:xfrm>
            <a:off x="6156176" y="908720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 smtClean="0"/>
              <a:t>JORNADA</a:t>
            </a:r>
            <a:r>
              <a:rPr lang="es-CO" sz="1000" b="1" dirty="0" smtClean="0"/>
              <a:t>: </a:t>
            </a:r>
            <a:r>
              <a:rPr lang="es-CO" sz="1000" b="1" u="sng" dirty="0" smtClean="0"/>
              <a:t>MATINAL</a:t>
            </a:r>
            <a:endParaRPr lang="es-CO" sz="1000" b="1" u="sng" dirty="0"/>
          </a:p>
        </p:txBody>
      </p:sp>
    </p:spTree>
    <p:extLst>
      <p:ext uri="{BB962C8B-B14F-4D97-AF65-F5344CB8AC3E}">
        <p14:creationId xmlns:p14="http://schemas.microsoft.com/office/powerpoint/2010/main" val="332420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280693"/>
              </p:ext>
            </p:extLst>
          </p:nvPr>
        </p:nvGraphicFramePr>
        <p:xfrm>
          <a:off x="251520" y="1484784"/>
          <a:ext cx="8640963" cy="4704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645"/>
                <a:gridCol w="1289481"/>
                <a:gridCol w="712856"/>
                <a:gridCol w="731345"/>
                <a:gridCol w="600590"/>
                <a:gridCol w="795616"/>
                <a:gridCol w="795616"/>
                <a:gridCol w="1595663"/>
                <a:gridCol w="1662151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es-CO" sz="1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000" b="1" baseline="0" dirty="0" smtClean="0">
                          <a:solidFill>
                            <a:schemeClr val="tx1"/>
                          </a:solidFill>
                        </a:rPr>
                        <a:t>DOCENTES POR NIVELES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GRUPOS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ENTREGÓ</a:t>
                      </a:r>
                      <a:r>
                        <a:rPr lang="es-CO" sz="1000" b="1" baseline="0" dirty="0" smtClean="0">
                          <a:solidFill>
                            <a:schemeClr val="tx1"/>
                          </a:solidFill>
                        </a:rPr>
                        <a:t> LOS PLANES DE CLASE DE LOS PERÍODOS ( EN LA CASILLA ESCRIBIR SI O NO)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OBSERVACIONES</a:t>
                      </a:r>
                      <a:r>
                        <a:rPr lang="es-CO" sz="1000" b="1" baseline="0" dirty="0" smtClean="0">
                          <a:solidFill>
                            <a:schemeClr val="tx1"/>
                          </a:solidFill>
                        </a:rPr>
                        <a:t> DADAS POR EL O LA DOCENTE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OBERVACIONES DADAS POR EL O LA COORDINADORA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B.</a:t>
                      </a:r>
                      <a:r>
                        <a:rPr lang="es-CO" sz="1000" b="1" baseline="0" dirty="0" smtClean="0">
                          <a:solidFill>
                            <a:schemeClr val="tx1"/>
                          </a:solidFill>
                        </a:rPr>
                        <a:t> PRIMARIA, JORNADA MATINAL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IV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CARLOS PÉREZ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1A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El grado de primero de</a:t>
                      </a:r>
                      <a:r>
                        <a:rPr lang="es-CO" sz="1000" b="1" baseline="0" dirty="0" smtClean="0">
                          <a:solidFill>
                            <a:schemeClr val="tx1"/>
                          </a:solidFill>
                        </a:rPr>
                        <a:t> ambas jornadas trabajaron en grupo.</a:t>
                      </a:r>
                    </a:p>
                    <a:p>
                      <a:pPr algn="ctr"/>
                      <a:r>
                        <a:rPr lang="es-CO" sz="1000" b="1" baseline="0" dirty="0" smtClean="0">
                          <a:solidFill>
                            <a:schemeClr val="tx1"/>
                          </a:solidFill>
                        </a:rPr>
                        <a:t>Los docentes que no entregaron lo harán mañana.</a:t>
                      </a:r>
                    </a:p>
                    <a:p>
                      <a:pPr algn="ctr"/>
                      <a:r>
                        <a:rPr lang="es-CO" sz="1000" b="1" baseline="0" dirty="0" smtClean="0">
                          <a:solidFill>
                            <a:schemeClr val="tx1"/>
                          </a:solidFill>
                        </a:rPr>
                        <a:t>Faltan las estrategias.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Faltan</a:t>
                      </a:r>
                      <a:r>
                        <a:rPr lang="es-CO" sz="1000" b="1" baseline="0" dirty="0" smtClean="0">
                          <a:solidFill>
                            <a:schemeClr val="tx1"/>
                          </a:solidFill>
                        </a:rPr>
                        <a:t> los planes de:</a:t>
                      </a:r>
                    </a:p>
                    <a:p>
                      <a:pPr algn="ctr"/>
                      <a:r>
                        <a:rPr lang="es-CO" sz="1000" b="1" baseline="0" dirty="0" smtClean="0">
                          <a:solidFill>
                            <a:schemeClr val="tx1"/>
                          </a:solidFill>
                        </a:rPr>
                        <a:t>Tecnología,  artística, proyecto lector, educación artística.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PATRICIA AVILA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1 B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dirty="0" smtClean="0"/>
                        <a:t>ELSA DE LA OSSA</a:t>
                      </a:r>
                      <a:endParaRPr lang="es-CO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dirty="0" smtClean="0"/>
                        <a:t>1C</a:t>
                      </a:r>
                      <a:endParaRPr lang="es-CO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dirty="0" smtClean="0"/>
                        <a:t>ANA CECILIA BARRIOS</a:t>
                      </a:r>
                      <a:endParaRPr lang="es-CO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dirty="0" smtClean="0"/>
                        <a:t>1D</a:t>
                      </a:r>
                      <a:endParaRPr lang="es-CO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dirty="0" smtClean="0"/>
                        <a:t>ROSA PARRA</a:t>
                      </a:r>
                      <a:endParaRPr lang="es-CO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dirty="0" smtClean="0"/>
                        <a:t>1E</a:t>
                      </a:r>
                      <a:endParaRPr lang="es-CO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dirty="0" smtClean="0"/>
                        <a:t>HUBER DAVID MERCADO</a:t>
                      </a:r>
                      <a:endParaRPr lang="es-CO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dirty="0" smtClean="0"/>
                        <a:t>1F</a:t>
                      </a:r>
                      <a:endParaRPr lang="es-CO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1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2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46" y="116632"/>
            <a:ext cx="963295" cy="857250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1475656" y="369332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 smtClean="0"/>
              <a:t>INSTRUMENTO DE SEGUIMIENTO PARA LOS COORDINADORES, EN RELACIÓN  A LA ENTREGA DE PLANES DE CLASE POR PARTE DE LOS DOCENTES A SU CARGO  EN SU RESPECTIVA JORNADA</a:t>
            </a:r>
            <a:endParaRPr lang="es-CO" sz="12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691680" y="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u="sng" dirty="0" smtClean="0"/>
              <a:t>INSTITUCIÓN EDUCATIVA NORMAL SUPERIOR DE SINCELEJO</a:t>
            </a:r>
            <a:endParaRPr lang="es-CO" b="1" u="sng" dirty="0"/>
          </a:p>
        </p:txBody>
      </p:sp>
      <p:sp>
        <p:nvSpPr>
          <p:cNvPr id="6" name="5 CuadroTexto"/>
          <p:cNvSpPr txBox="1"/>
          <p:nvPr/>
        </p:nvSpPr>
        <p:spPr>
          <a:xfrm>
            <a:off x="35496" y="9087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/>
              <a:t>FECHA</a:t>
            </a:r>
            <a:r>
              <a:rPr lang="es-CO" dirty="0" smtClean="0"/>
              <a:t>:________________</a:t>
            </a:r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2699792" y="963645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 smtClean="0"/>
              <a:t>COORDINADOR(A) RESPONSABLE:________________</a:t>
            </a:r>
            <a:endParaRPr lang="es-CO" sz="14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6732240" y="90872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 smtClean="0"/>
              <a:t>JORNADA:__________</a:t>
            </a:r>
            <a:endParaRPr lang="es-CO" sz="1400" b="1" dirty="0"/>
          </a:p>
        </p:txBody>
      </p:sp>
    </p:spTree>
    <p:extLst>
      <p:ext uri="{BB962C8B-B14F-4D97-AF65-F5344CB8AC3E}">
        <p14:creationId xmlns:p14="http://schemas.microsoft.com/office/powerpoint/2010/main" val="15015402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423</Words>
  <Application>Microsoft Office PowerPoint</Application>
  <PresentationFormat>Presentación en pantalla (4:3)</PresentationFormat>
  <Paragraphs>161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</dc:creator>
  <cp:lastModifiedBy>Maritza</cp:lastModifiedBy>
  <cp:revision>22</cp:revision>
  <dcterms:created xsi:type="dcterms:W3CDTF">2015-10-14T22:34:29Z</dcterms:created>
  <dcterms:modified xsi:type="dcterms:W3CDTF">2015-10-29T01:59:24Z</dcterms:modified>
</cp:coreProperties>
</file>