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468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76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449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00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61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578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57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16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583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4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014F-E108-4951-88AD-30D4BC54015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45CC-A5D0-459B-9E69-66430E50AC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858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976"/>
            <a:ext cx="827584" cy="726612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043608" y="1569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INSTITUCIÓN EDUCATIVA NORMAL SUPERIOR DE SINCELEJO</a:t>
            </a:r>
            <a:endParaRPr lang="es-CO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587624" y="148478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s-CO" b="1" dirty="0" smtClean="0">
                <a:solidFill>
                  <a:schemeClr val="tx1"/>
                </a:solidFill>
              </a:rPr>
              <a:t>INSCRIPCIÓN DOCENTES Y DIRECTIVOS DOCENTES QUE DESEAN VINCULARSE, PROYECTO ONDAS 2016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83768" y="60212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SINCELEJO, NOVIEMBRE 17 DE 2015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1155870" y="2924944"/>
            <a:ext cx="6912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000" b="1" dirty="0"/>
              <a:t>Directivos docentes y docentes. El próximo jueves 19 de noviembre se realizará en ambas jornadas, la explicación de la propuesta Colciencias, con el propósito de vincular a los docentes que desean junto con sus estudiantes y acorde con lo visionado para el interdisciplinariedad, participar en una propuesta investigativa e innovadora.</a:t>
            </a:r>
            <a:br>
              <a:rPr lang="es-CO" sz="1000" b="1" dirty="0"/>
            </a:br>
            <a:endParaRPr lang="es-CO" sz="1000" b="1" dirty="0"/>
          </a:p>
          <a:p>
            <a:pPr algn="just"/>
            <a:r>
              <a:rPr lang="es-CO" sz="1000" b="1" dirty="0"/>
              <a:t>Para los directivos y docentes que laboran en la jornada matinal se realizará de 8:00 am a 10 a.m. en el biombo</a:t>
            </a:r>
          </a:p>
          <a:p>
            <a:pPr algn="just"/>
            <a:r>
              <a:rPr lang="es-CO" sz="1000" b="1" dirty="0"/>
              <a:t/>
            </a:r>
            <a:br>
              <a:rPr lang="es-CO" sz="1000" b="1" dirty="0"/>
            </a:br>
            <a:endParaRPr lang="es-CO" sz="1000" b="1" dirty="0"/>
          </a:p>
          <a:p>
            <a:pPr algn="just"/>
            <a:r>
              <a:rPr lang="es-CO" sz="1000" b="1" dirty="0"/>
              <a:t>Para los directivos y docentes que laboran en la jornada vespertina se realizará de 3:00 a 5:00 p.m. en el biombo.</a:t>
            </a:r>
          </a:p>
          <a:p>
            <a:pPr algn="just"/>
            <a:r>
              <a:rPr lang="es-CO" sz="1000" b="1" dirty="0"/>
              <a:t/>
            </a:r>
            <a:br>
              <a:rPr lang="es-CO" sz="1000" b="1" dirty="0"/>
            </a:br>
            <a:endParaRPr lang="es-CO" sz="1000" b="1" dirty="0"/>
          </a:p>
          <a:p>
            <a:pPr algn="just"/>
            <a:r>
              <a:rPr lang="es-CO" sz="1000" b="1" dirty="0"/>
              <a:t>Los docentes interesados deben inscribirse en la lista que se dejará en fotocopiadora el martes desde 7 am. Es importante que todos los docentes interesados se inscriban con </a:t>
            </a:r>
            <a:r>
              <a:rPr lang="es-CO" sz="1000" b="1" dirty="0" err="1"/>
              <a:t>Nelcy</a:t>
            </a:r>
            <a:r>
              <a:rPr lang="es-CO" sz="1000" b="1" dirty="0"/>
              <a:t> en fotocopiadora para poder asignar con tiempo el acompañamiento a los docentes interesados.</a:t>
            </a:r>
          </a:p>
        </p:txBody>
      </p:sp>
    </p:spTree>
    <p:extLst>
      <p:ext uri="{BB962C8B-B14F-4D97-AF65-F5344CB8AC3E}">
        <p14:creationId xmlns:p14="http://schemas.microsoft.com/office/powerpoint/2010/main" val="236384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976"/>
            <a:ext cx="827584" cy="726612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043608" y="156977"/>
            <a:ext cx="7772400" cy="726612"/>
          </a:xfrm>
        </p:spPr>
        <p:txBody>
          <a:bodyPr>
            <a:normAutofit/>
          </a:bodyPr>
          <a:lstStyle/>
          <a:p>
            <a:r>
              <a:rPr lang="es-CO" sz="2000" b="1" dirty="0" smtClean="0"/>
              <a:t>INSTITUCIÓN EDUCATIVA NORMAL SUPERIOR DE SINCELEJO</a:t>
            </a:r>
            <a:endParaRPr lang="es-CO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29921" y="883588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/>
              <a:t>SINCELEJO, NOVIEMBRE 17 DE 2015 – INSCRIPCIÓN PARA PARTICIPAR EN EL PROYECTO ONDAS.</a:t>
            </a:r>
            <a:endParaRPr lang="es-CO" sz="14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68333"/>
              </p:ext>
            </p:extLst>
          </p:nvPr>
        </p:nvGraphicFramePr>
        <p:xfrm>
          <a:off x="145875" y="1268760"/>
          <a:ext cx="8757907" cy="51638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1002"/>
                <a:gridCol w="1584176"/>
                <a:gridCol w="1152128"/>
                <a:gridCol w="1152128"/>
                <a:gridCol w="648072"/>
                <a:gridCol w="648072"/>
                <a:gridCol w="1008112"/>
                <a:gridCol w="1944217"/>
              </a:tblGrid>
              <a:tr h="337820"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Nombres y apellidos 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Estamento que representa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Jornada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C.C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CORREO ELECRÓNICO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3216"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DIRECTIVO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DOCENTE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99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2" y="24090"/>
            <a:ext cx="827584" cy="726612"/>
          </a:xfrm>
          <a:prstGeom prst="rect">
            <a:avLst/>
          </a:prstGeom>
          <a:noFill/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6627"/>
              </p:ext>
            </p:extLst>
          </p:nvPr>
        </p:nvGraphicFramePr>
        <p:xfrm>
          <a:off x="49861" y="781789"/>
          <a:ext cx="8757907" cy="59055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1002"/>
                <a:gridCol w="1584176"/>
                <a:gridCol w="1152128"/>
                <a:gridCol w="1152128"/>
                <a:gridCol w="648072"/>
                <a:gridCol w="648072"/>
                <a:gridCol w="1008112"/>
                <a:gridCol w="1944217"/>
              </a:tblGrid>
              <a:tr h="337820"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Nombres y apellidos 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Estamento que representa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Jornada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C.C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CORREO ELECRÓNICO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3216"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DIRECTIVO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DOCENTE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2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2" y="24090"/>
            <a:ext cx="827584" cy="726612"/>
          </a:xfrm>
          <a:prstGeom prst="rect">
            <a:avLst/>
          </a:prstGeom>
          <a:noFill/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5346"/>
              </p:ext>
            </p:extLst>
          </p:nvPr>
        </p:nvGraphicFramePr>
        <p:xfrm>
          <a:off x="49861" y="781789"/>
          <a:ext cx="8757907" cy="59055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1002"/>
                <a:gridCol w="1584176"/>
                <a:gridCol w="1152128"/>
                <a:gridCol w="1152128"/>
                <a:gridCol w="648072"/>
                <a:gridCol w="648072"/>
                <a:gridCol w="1008112"/>
                <a:gridCol w="1944217"/>
              </a:tblGrid>
              <a:tr h="337820"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Nombres y apellidos 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Estamento que representa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Jornada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C.C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CORREO ELECRÓNICO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3216"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DIRECTIVO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DOCENTE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670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174</Words>
  <Application>Microsoft Office PowerPoint</Application>
  <PresentationFormat>Presentación en pantalla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INSTITUCIÓN EDUCATIVA NORMAL SUPERIOR DE SINCELEJO</vt:lpstr>
      <vt:lpstr>INSTITUCIÓN EDUCATIVA NORMAL SUPERIOR DE SINCELEJO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NORMAL SUPERIOR DE SINCELEJO</dc:title>
  <dc:creator>Maritza</dc:creator>
  <cp:lastModifiedBy>Maritza</cp:lastModifiedBy>
  <cp:revision>2</cp:revision>
  <dcterms:created xsi:type="dcterms:W3CDTF">2015-11-16T17:14:38Z</dcterms:created>
  <dcterms:modified xsi:type="dcterms:W3CDTF">2015-11-16T17:27:13Z</dcterms:modified>
</cp:coreProperties>
</file>