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7773-287D-48F5-8B4E-203DB751EB57}" type="datetimeFigureOut">
              <a:rPr lang="es-CO" smtClean="0"/>
              <a:t>10/01/2016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E8-DFB7-42AA-BAEF-06AB7A5FC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123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7773-287D-48F5-8B4E-203DB751EB57}" type="datetimeFigureOut">
              <a:rPr lang="es-CO" smtClean="0"/>
              <a:t>10/01/2016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E8-DFB7-42AA-BAEF-06AB7A5FC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1414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7773-287D-48F5-8B4E-203DB751EB57}" type="datetimeFigureOut">
              <a:rPr lang="es-CO" smtClean="0"/>
              <a:t>10/01/2016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E8-DFB7-42AA-BAEF-06AB7A5FC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39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7773-287D-48F5-8B4E-203DB751EB57}" type="datetimeFigureOut">
              <a:rPr lang="es-CO" smtClean="0"/>
              <a:t>10/01/2016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E8-DFB7-42AA-BAEF-06AB7A5FC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622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7773-287D-48F5-8B4E-203DB751EB57}" type="datetimeFigureOut">
              <a:rPr lang="es-CO" smtClean="0"/>
              <a:t>10/01/2016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E8-DFB7-42AA-BAEF-06AB7A5FC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464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7773-287D-48F5-8B4E-203DB751EB57}" type="datetimeFigureOut">
              <a:rPr lang="es-CO" smtClean="0"/>
              <a:t>10/01/2016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E8-DFB7-42AA-BAEF-06AB7A5FC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877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7773-287D-48F5-8B4E-203DB751EB57}" type="datetimeFigureOut">
              <a:rPr lang="es-CO" smtClean="0"/>
              <a:t>10/01/2016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E8-DFB7-42AA-BAEF-06AB7A5FC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418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7773-287D-48F5-8B4E-203DB751EB57}" type="datetimeFigureOut">
              <a:rPr lang="es-CO" smtClean="0"/>
              <a:t>10/01/2016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E8-DFB7-42AA-BAEF-06AB7A5FC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1595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7773-287D-48F5-8B4E-203DB751EB57}" type="datetimeFigureOut">
              <a:rPr lang="es-CO" smtClean="0"/>
              <a:t>10/01/2016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E8-DFB7-42AA-BAEF-06AB7A5FC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210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7773-287D-48F5-8B4E-203DB751EB57}" type="datetimeFigureOut">
              <a:rPr lang="es-CO" smtClean="0"/>
              <a:t>10/01/2016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E8-DFB7-42AA-BAEF-06AB7A5FC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26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A7773-287D-48F5-8B4E-203DB751EB57}" type="datetimeFigureOut">
              <a:rPr lang="es-CO" smtClean="0"/>
              <a:t>10/01/2016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BE0E8-DFB7-42AA-BAEF-06AB7A5FC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956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A7773-287D-48F5-8B4E-203DB751EB57}" type="datetimeFigureOut">
              <a:rPr lang="es-CO" smtClean="0"/>
              <a:t>10/01/2016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BE0E8-DFB7-42AA-BAEF-06AB7A5FC0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92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614"/>
          </a:xfrm>
        </p:spPr>
        <p:txBody>
          <a:bodyPr>
            <a:normAutofit fontScale="90000"/>
          </a:bodyPr>
          <a:lstStyle/>
          <a:p>
            <a:r>
              <a:rPr lang="es-CO" sz="2800" b="1" dirty="0"/>
              <a:t>EVALUACIÓN ANUAL DE DOCENTES</a:t>
            </a:r>
            <a:br>
              <a:rPr lang="es-CO" sz="2800" b="1" dirty="0"/>
            </a:br>
            <a:r>
              <a:rPr lang="es-CO" sz="2800" b="1" dirty="0"/>
              <a:t>AÑO ESCOLAR 2015</a:t>
            </a:r>
            <a:endParaRPr lang="es-CO" sz="28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332" y="2713396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s-CO" dirty="0" smtClean="0"/>
              <a:t>RESPONSABLES:</a:t>
            </a:r>
          </a:p>
          <a:p>
            <a:r>
              <a:rPr lang="es-CO" dirty="0" smtClean="0"/>
              <a:t>RECTOR Y GRUPO ASESOR</a:t>
            </a:r>
          </a:p>
          <a:p>
            <a:endParaRPr lang="es-CO" dirty="0"/>
          </a:p>
          <a:p>
            <a:r>
              <a:rPr lang="es-CO" dirty="0" smtClean="0"/>
              <a:t>RESULTADOS</a:t>
            </a:r>
            <a:endParaRPr lang="es-CO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648" y="181369"/>
            <a:ext cx="771525" cy="6997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585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614"/>
          </a:xfrm>
        </p:spPr>
        <p:txBody>
          <a:bodyPr>
            <a:normAutofit fontScale="90000"/>
          </a:bodyPr>
          <a:lstStyle/>
          <a:p>
            <a:r>
              <a:rPr lang="es-CO" sz="2800" b="1" dirty="0"/>
              <a:t>EVALUACIÓN ANUAL DE DOCENTES</a:t>
            </a:r>
            <a:br>
              <a:rPr lang="es-CO" sz="2800" b="1" dirty="0"/>
            </a:br>
            <a:r>
              <a:rPr lang="es-CO" sz="2800" b="1" dirty="0"/>
              <a:t>AÑO ESCOLAR 2015</a:t>
            </a:r>
            <a:endParaRPr lang="es-CO" sz="2800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648" y="181369"/>
            <a:ext cx="771525" cy="699770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782" t="8231" r="5886" b="31205"/>
          <a:stretch/>
        </p:blipFill>
        <p:spPr>
          <a:xfrm>
            <a:off x="0" y="1558345"/>
            <a:ext cx="12013440" cy="443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8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614"/>
          </a:xfrm>
        </p:spPr>
        <p:txBody>
          <a:bodyPr>
            <a:normAutofit fontScale="90000"/>
          </a:bodyPr>
          <a:lstStyle/>
          <a:p>
            <a:r>
              <a:rPr lang="es-CO" sz="2800" b="1" dirty="0"/>
              <a:t>EVALUACIÓN ANUAL DE DOCENTES</a:t>
            </a:r>
            <a:br>
              <a:rPr lang="es-CO" sz="2800" b="1" dirty="0"/>
            </a:br>
            <a:r>
              <a:rPr lang="es-CO" sz="2800" b="1" dirty="0"/>
              <a:t>AÑO ESCOLAR 2015</a:t>
            </a:r>
            <a:endParaRPr lang="es-CO" sz="2800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648" y="181369"/>
            <a:ext cx="771525" cy="699770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039" t="8759" r="7965" b="30501"/>
          <a:stretch/>
        </p:blipFill>
        <p:spPr>
          <a:xfrm>
            <a:off x="275352" y="1493949"/>
            <a:ext cx="11449318" cy="444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614"/>
          </a:xfrm>
        </p:spPr>
        <p:txBody>
          <a:bodyPr>
            <a:normAutofit fontScale="90000"/>
          </a:bodyPr>
          <a:lstStyle/>
          <a:p>
            <a:r>
              <a:rPr lang="es-CO" sz="2800" b="1" dirty="0"/>
              <a:t>EVALUACIÓN ANUAL DE DOCENTES</a:t>
            </a:r>
            <a:br>
              <a:rPr lang="es-CO" sz="2800" b="1" dirty="0"/>
            </a:br>
            <a:r>
              <a:rPr lang="es-CO" sz="2800" b="1" dirty="0"/>
              <a:t>AÑO ESCOLAR 2015</a:t>
            </a:r>
            <a:endParaRPr lang="es-CO" sz="2800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648" y="181369"/>
            <a:ext cx="771525" cy="699770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138" t="10197" r="8163" b="4782"/>
          <a:stretch/>
        </p:blipFill>
        <p:spPr>
          <a:xfrm>
            <a:off x="146565" y="181371"/>
            <a:ext cx="11410681" cy="62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8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614"/>
          </a:xfrm>
        </p:spPr>
        <p:txBody>
          <a:bodyPr>
            <a:normAutofit fontScale="90000"/>
          </a:bodyPr>
          <a:lstStyle/>
          <a:p>
            <a:r>
              <a:rPr lang="es-CO" sz="2800" b="1" dirty="0"/>
              <a:t>EVALUACIÓN ANUAL DE DOCENTES</a:t>
            </a:r>
            <a:br>
              <a:rPr lang="es-CO" sz="2800" b="1" dirty="0"/>
            </a:br>
            <a:r>
              <a:rPr lang="es-CO" sz="2800" b="1" dirty="0"/>
              <a:t>AÑO ESCOLAR 2015</a:t>
            </a:r>
            <a:endParaRPr lang="es-CO" sz="2800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648" y="181369"/>
            <a:ext cx="771525" cy="699770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3643" t="10872" r="23704" b="14143"/>
          <a:stretch/>
        </p:blipFill>
        <p:spPr>
          <a:xfrm>
            <a:off x="880056" y="1171979"/>
            <a:ext cx="9453093" cy="54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7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614"/>
          </a:xfrm>
        </p:spPr>
        <p:txBody>
          <a:bodyPr>
            <a:normAutofit fontScale="90000"/>
          </a:bodyPr>
          <a:lstStyle/>
          <a:p>
            <a:r>
              <a:rPr lang="es-CO" sz="2800" b="1" dirty="0"/>
              <a:t>EVALUACIÓN ANUAL DE DOCENTES</a:t>
            </a:r>
            <a:br>
              <a:rPr lang="es-CO" sz="2800" b="1" dirty="0"/>
            </a:br>
            <a:r>
              <a:rPr lang="es-CO" sz="2800" b="1" dirty="0"/>
              <a:t>AÑO ESCOLAR 2015</a:t>
            </a:r>
            <a:endParaRPr lang="es-CO" sz="2800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648" y="181369"/>
            <a:ext cx="771525" cy="699770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236" t="33787" r="11430" b="7586"/>
          <a:stretch/>
        </p:blipFill>
        <p:spPr>
          <a:xfrm>
            <a:off x="609600" y="1506828"/>
            <a:ext cx="10972801" cy="42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8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614"/>
          </a:xfrm>
        </p:spPr>
        <p:txBody>
          <a:bodyPr>
            <a:normAutofit fontScale="90000"/>
          </a:bodyPr>
          <a:lstStyle/>
          <a:p>
            <a:r>
              <a:rPr lang="es-CO" sz="2800" b="1" dirty="0"/>
              <a:t>EVALUACIÓN ANUAL DE DOCENTES</a:t>
            </a:r>
            <a:br>
              <a:rPr lang="es-CO" sz="2800" b="1" dirty="0"/>
            </a:br>
            <a:r>
              <a:rPr lang="es-CO" sz="2800" b="1" dirty="0"/>
              <a:t>AÑO ESCOLAR 2015</a:t>
            </a:r>
            <a:endParaRPr lang="es-CO" sz="2800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648" y="181369"/>
            <a:ext cx="771525" cy="699770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434" t="10167" r="9154" b="31734"/>
          <a:stretch/>
        </p:blipFill>
        <p:spPr>
          <a:xfrm>
            <a:off x="661115" y="1867437"/>
            <a:ext cx="11243257" cy="42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8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614"/>
          </a:xfrm>
        </p:spPr>
        <p:txBody>
          <a:bodyPr>
            <a:normAutofit fontScale="90000"/>
          </a:bodyPr>
          <a:lstStyle/>
          <a:p>
            <a:r>
              <a:rPr lang="es-CO" sz="2800" b="1" dirty="0"/>
              <a:t>EVALUACIÓN ANUAL DE DOCENTES</a:t>
            </a:r>
            <a:br>
              <a:rPr lang="es-CO" sz="2800" b="1" dirty="0"/>
            </a:br>
            <a:r>
              <a:rPr lang="es-CO" sz="2800" b="1" dirty="0"/>
              <a:t>AÑO ESCOLAR 2015</a:t>
            </a:r>
            <a:endParaRPr lang="es-CO" sz="2800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648" y="181369"/>
            <a:ext cx="771525" cy="699770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237" t="19146" r="8361" b="9727"/>
          <a:stretch/>
        </p:blipFill>
        <p:spPr>
          <a:xfrm>
            <a:off x="409978" y="1339405"/>
            <a:ext cx="11372045" cy="520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614"/>
          </a:xfrm>
        </p:spPr>
        <p:txBody>
          <a:bodyPr>
            <a:normAutofit fontScale="90000"/>
          </a:bodyPr>
          <a:lstStyle/>
          <a:p>
            <a:r>
              <a:rPr lang="es-CO" sz="2800" b="1" dirty="0"/>
              <a:t>EVALUACIÓN ANUAL DE DOCENTES</a:t>
            </a:r>
            <a:br>
              <a:rPr lang="es-CO" sz="2800" b="1" dirty="0"/>
            </a:br>
            <a:r>
              <a:rPr lang="es-CO" sz="2800" b="1" dirty="0"/>
              <a:t>AÑO ESCOLAR 2015</a:t>
            </a:r>
            <a:endParaRPr lang="es-CO" sz="2800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648" y="181369"/>
            <a:ext cx="771525" cy="699770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r="52210"/>
          <a:stretch/>
        </p:blipFill>
        <p:spPr>
          <a:xfrm>
            <a:off x="1429555" y="1672250"/>
            <a:ext cx="4134118" cy="48635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r="65285" b="28595"/>
          <a:stretch/>
        </p:blipFill>
        <p:spPr>
          <a:xfrm>
            <a:off x="5863576" y="1634555"/>
            <a:ext cx="4516796" cy="522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8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614"/>
          </a:xfrm>
        </p:spPr>
        <p:txBody>
          <a:bodyPr>
            <a:normAutofit fontScale="90000"/>
          </a:bodyPr>
          <a:lstStyle/>
          <a:p>
            <a:r>
              <a:rPr lang="es-CO" sz="2800" b="1" dirty="0"/>
              <a:t>EVALUACIÓN ANUAL DE DOCENTES</a:t>
            </a:r>
            <a:br>
              <a:rPr lang="es-CO" sz="2800" b="1" dirty="0"/>
            </a:br>
            <a:r>
              <a:rPr lang="es-CO" sz="2800" b="1" dirty="0"/>
              <a:t>AÑO ESCOLAR 2015</a:t>
            </a:r>
            <a:endParaRPr lang="es-CO" sz="2800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648" y="181369"/>
            <a:ext cx="771525" cy="699770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49835" b="33671"/>
          <a:stretch/>
        </p:blipFill>
        <p:spPr>
          <a:xfrm>
            <a:off x="2832480" y="1471414"/>
            <a:ext cx="6527040" cy="485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3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614"/>
          </a:xfrm>
        </p:spPr>
        <p:txBody>
          <a:bodyPr>
            <a:normAutofit fontScale="90000"/>
          </a:bodyPr>
          <a:lstStyle/>
          <a:p>
            <a:r>
              <a:rPr lang="es-CO" sz="2800" b="1" dirty="0"/>
              <a:t>EVALUACIÓN ANUAL DE DOCENTES</a:t>
            </a:r>
            <a:br>
              <a:rPr lang="es-CO" sz="2800" b="1" dirty="0"/>
            </a:br>
            <a:r>
              <a:rPr lang="es-CO" sz="2800" b="1" dirty="0"/>
              <a:t>AÑO ESCOLAR 2015</a:t>
            </a:r>
            <a:endParaRPr lang="es-CO" sz="2800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648" y="181369"/>
            <a:ext cx="771525" cy="699770"/>
          </a:xfrm>
          <a:prstGeom prst="rect">
            <a:avLst/>
          </a:prstGeom>
          <a:noFill/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40625" r="57457" b="7438"/>
          <a:stretch/>
        </p:blipFill>
        <p:spPr>
          <a:xfrm>
            <a:off x="-281659" y="1339402"/>
            <a:ext cx="5535367" cy="379926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" t="9991" r="49636" b="66882"/>
          <a:stretch/>
        </p:blipFill>
        <p:spPr>
          <a:xfrm>
            <a:off x="-281659" y="5166202"/>
            <a:ext cx="6552798" cy="169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614"/>
          </a:xfrm>
        </p:spPr>
        <p:txBody>
          <a:bodyPr>
            <a:normAutofit fontScale="90000"/>
          </a:bodyPr>
          <a:lstStyle/>
          <a:p>
            <a:r>
              <a:rPr lang="es-CO" sz="2800" b="1" dirty="0"/>
              <a:t>EVALUACIÓN ANUAL DE DOCENTES</a:t>
            </a:r>
            <a:br>
              <a:rPr lang="es-CO" sz="2800" b="1" dirty="0"/>
            </a:br>
            <a:r>
              <a:rPr lang="es-CO" sz="2800" b="1" dirty="0"/>
              <a:t>AÑO ESCOLAR 2015</a:t>
            </a:r>
            <a:endParaRPr lang="es-CO" sz="2800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648" y="181369"/>
            <a:ext cx="771525" cy="699770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9860" r="34097" b="5634"/>
          <a:stretch/>
        </p:blipFill>
        <p:spPr>
          <a:xfrm>
            <a:off x="2086378" y="1171979"/>
            <a:ext cx="7379595" cy="532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1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614"/>
          </a:xfrm>
        </p:spPr>
        <p:txBody>
          <a:bodyPr>
            <a:normAutofit fontScale="90000"/>
          </a:bodyPr>
          <a:lstStyle/>
          <a:p>
            <a:r>
              <a:rPr lang="es-CO" sz="2800" b="1" dirty="0"/>
              <a:t>EVALUACIÓN ANUAL DE DOCENTES</a:t>
            </a:r>
            <a:br>
              <a:rPr lang="es-CO" sz="2800" b="1" dirty="0"/>
            </a:br>
            <a:r>
              <a:rPr lang="es-CO" sz="2800" b="1" dirty="0"/>
              <a:t>AÑO ESCOLAR 2015</a:t>
            </a:r>
            <a:endParaRPr lang="es-CO" sz="2800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648" y="181369"/>
            <a:ext cx="771525" cy="699770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792" t="9465" r="44589" b="62896"/>
          <a:stretch/>
        </p:blipFill>
        <p:spPr>
          <a:xfrm>
            <a:off x="955585" y="1751527"/>
            <a:ext cx="9007716" cy="256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614"/>
          </a:xfrm>
        </p:spPr>
        <p:txBody>
          <a:bodyPr>
            <a:normAutofit fontScale="90000"/>
          </a:bodyPr>
          <a:lstStyle/>
          <a:p>
            <a:r>
              <a:rPr lang="es-CO" sz="2800" b="1" dirty="0"/>
              <a:t>EVALUACIÓN ANUAL DE DOCENTES</a:t>
            </a:r>
            <a:br>
              <a:rPr lang="es-CO" sz="2800" b="1" dirty="0"/>
            </a:br>
            <a:r>
              <a:rPr lang="es-CO" sz="2800" b="1" dirty="0"/>
              <a:t>AÑO ESCOLAR 2015</a:t>
            </a:r>
            <a:endParaRPr lang="es-CO" sz="2800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648" y="181369"/>
            <a:ext cx="771525" cy="699770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6852" r="7371" b="9346"/>
          <a:stretch/>
        </p:blipFill>
        <p:spPr>
          <a:xfrm>
            <a:off x="1234225" y="1403358"/>
            <a:ext cx="9723550" cy="494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9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614"/>
          </a:xfrm>
        </p:spPr>
        <p:txBody>
          <a:bodyPr>
            <a:normAutofit fontScale="90000"/>
          </a:bodyPr>
          <a:lstStyle/>
          <a:p>
            <a:r>
              <a:rPr lang="es-CO" sz="2800" b="1" dirty="0"/>
              <a:t>EVALUACIÓN ANUAL DE DOCENTES</a:t>
            </a:r>
            <a:br>
              <a:rPr lang="es-CO" sz="2800" b="1" dirty="0"/>
            </a:br>
            <a:r>
              <a:rPr lang="es-CO" sz="2800" b="1" dirty="0"/>
              <a:t>AÑO ESCOLAR 2015</a:t>
            </a:r>
            <a:endParaRPr lang="es-CO" sz="28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t="8936" r="8658" b="5677"/>
          <a:stretch/>
        </p:blipFill>
        <p:spPr>
          <a:xfrm>
            <a:off x="-193183" y="309095"/>
            <a:ext cx="11884651" cy="624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3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9614"/>
          </a:xfrm>
        </p:spPr>
        <p:txBody>
          <a:bodyPr>
            <a:normAutofit fontScale="90000"/>
          </a:bodyPr>
          <a:lstStyle/>
          <a:p>
            <a:r>
              <a:rPr lang="es-CO" sz="2800" b="1" dirty="0"/>
              <a:t>EVALUACIÓN ANUAL DE DOCENTES</a:t>
            </a:r>
            <a:br>
              <a:rPr lang="es-CO" sz="2800" b="1" dirty="0"/>
            </a:br>
            <a:r>
              <a:rPr lang="es-CO" sz="2800" b="1" dirty="0"/>
              <a:t>AÑO ESCOLAR 2015</a:t>
            </a:r>
            <a:endParaRPr lang="es-CO" sz="2800" b="1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8648" y="181369"/>
            <a:ext cx="771525" cy="699770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t="67019" r="8955" b="4973"/>
          <a:stretch/>
        </p:blipFill>
        <p:spPr>
          <a:xfrm>
            <a:off x="0" y="1313646"/>
            <a:ext cx="11846014" cy="204880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7277" r="10539" b="59903"/>
          <a:stretch/>
        </p:blipFill>
        <p:spPr>
          <a:xfrm>
            <a:off x="275352" y="3794959"/>
            <a:ext cx="11639952" cy="240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71</Words>
  <Application>Microsoft Office PowerPoint</Application>
  <PresentationFormat>Panorámica</PresentationFormat>
  <Paragraphs>20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EVALUACIÓN ANUAL DE DOCENTES AÑO ESCOLAR 2015</vt:lpstr>
      <vt:lpstr>EVALUACIÓN ANUAL DE DOCENTES AÑO ESCOLAR 2015</vt:lpstr>
      <vt:lpstr>EVALUACIÓN ANUAL DE DOCENTES AÑO ESCOLAR 2015</vt:lpstr>
      <vt:lpstr>EVALUACIÓN ANUAL DE DOCENTES AÑO ESCOLAR 2015</vt:lpstr>
      <vt:lpstr>EVALUACIÓN ANUAL DE DOCENTES AÑO ESCOLAR 2015</vt:lpstr>
      <vt:lpstr>EVALUACIÓN ANUAL DE DOCENTES AÑO ESCOLAR 2015</vt:lpstr>
      <vt:lpstr>EVALUACIÓN ANUAL DE DOCENTES AÑO ESCOLAR 2015</vt:lpstr>
      <vt:lpstr>EVALUACIÓN ANUAL DE DOCENTES AÑO ESCOLAR 2015</vt:lpstr>
      <vt:lpstr>EVALUACIÓN ANUAL DE DOCENTES AÑO ESCOLAR 2015</vt:lpstr>
      <vt:lpstr>EVALUACIÓN ANUAL DE DOCENTES AÑO ESCOLAR 2015</vt:lpstr>
      <vt:lpstr>EVALUACIÓN ANUAL DE DOCENTES AÑO ESCOLAR 2015</vt:lpstr>
      <vt:lpstr>EVALUACIÓN ANUAL DE DOCENTES AÑO ESCOLAR 2015</vt:lpstr>
      <vt:lpstr>EVALUACIÓN ANUAL DE DOCENTES AÑO ESCOLAR 2015</vt:lpstr>
      <vt:lpstr>EVALUACIÓN ANUAL DE DOCENTES AÑO ESCOLAR 2015</vt:lpstr>
      <vt:lpstr>EVALUACIÓN ANUAL DE DOCENTES AÑO ESCOLAR 2015</vt:lpstr>
      <vt:lpstr>EVALUACIÓN ANUAL DE DOCENTES AÑO ESCOLAR 2015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ANUAL DE DOCENTES AÑO ESCOLAR 2015</dc:title>
  <dc:creator>USUARIO</dc:creator>
  <cp:lastModifiedBy>USUARIO</cp:lastModifiedBy>
  <cp:revision>9</cp:revision>
  <dcterms:created xsi:type="dcterms:W3CDTF">2016-01-10T19:56:37Z</dcterms:created>
  <dcterms:modified xsi:type="dcterms:W3CDTF">2016-01-10T21:25:45Z</dcterms:modified>
</cp:coreProperties>
</file>